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52" r:id="rId2"/>
  </p:sldMasterIdLst>
  <p:notesMasterIdLst>
    <p:notesMasterId r:id="rId18"/>
  </p:notesMasterIdLst>
  <p:sldIdLst>
    <p:sldId id="303" r:id="rId3"/>
    <p:sldId id="310" r:id="rId4"/>
    <p:sldId id="309" r:id="rId5"/>
    <p:sldId id="311" r:id="rId6"/>
    <p:sldId id="312" r:id="rId7"/>
    <p:sldId id="294" r:id="rId8"/>
    <p:sldId id="331" r:id="rId9"/>
    <p:sldId id="337" r:id="rId10"/>
    <p:sldId id="339" r:id="rId11"/>
    <p:sldId id="349" r:id="rId12"/>
    <p:sldId id="348" r:id="rId13"/>
    <p:sldId id="351" r:id="rId14"/>
    <p:sldId id="350" r:id="rId15"/>
    <p:sldId id="326" r:id="rId16"/>
    <p:sldId id="33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4C3B"/>
    <a:srgbClr val="B509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B1352B-35EB-4667-9CB1-703ADEDD116D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7574B-573D-42E0-AE2A-25DC8C3CB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041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84F96-5C9A-479A-BCF6-7F5CE8033E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472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Giới thiệu trò chơi: “Hãy giúp Kam phục vụ khách hàng buổi sáng nay bạn nhé!”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84F96-5C9A-479A-BCF6-7F5CE8033E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9253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84F96-5C9A-479A-BCF6-7F5CE8033E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3035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84F96-5C9A-479A-BCF6-7F5CE8033E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512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84F96-5C9A-479A-BCF6-7F5CE8033E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2109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84F96-5C9A-479A-BCF6-7F5CE8033E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626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84F96-5C9A-479A-BCF6-7F5CE8033E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026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84F96-5C9A-479A-BCF6-7F5CE8033E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8398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84F96-5C9A-479A-BCF6-7F5CE8033E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6572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70D74-6471-4D27-BA2D-84459CBF55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6A9E79-965B-4FC9-82C0-DCF5522648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88693B-D30E-4455-B278-A3F4E54927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F16672-F6E4-45E6-8458-675CD50BD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1E918-4797-4556-9D18-26D00FC10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198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DD91A-10AC-4200-8CC8-E3E9D9502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81C2BA-0640-459F-B0B8-50D5AC1651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9337C2-3B07-4C20-8DA1-97F2F048BA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7E6D3-8F4C-4112-816D-5A413937B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35E39-8704-4FBF-B443-B9E49235F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92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0E213E-E07D-406D-9FED-67BAF5125A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2E54E5-E46A-4BD0-8D9B-406FDC583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0AA68-5978-4081-B7DB-16D40BCAEC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6C8D1-0EAD-4B55-BB16-28EACDEB7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839FA1-2DC7-4D74-91C2-39FF4BEEB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82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940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lt1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/>
          <p:nvPr/>
        </p:nvSpPr>
        <p:spPr>
          <a:xfrm rot="10800000">
            <a:off x="-203187" y="2126252"/>
            <a:ext cx="12649187" cy="4871449"/>
          </a:xfrm>
          <a:custGeom>
            <a:avLst/>
            <a:gdLst/>
            <a:ahLst/>
            <a:cxnLst/>
            <a:rect l="l" t="t" r="r" b="b"/>
            <a:pathLst>
              <a:path w="112241" h="40653" extrusionOk="0">
                <a:moveTo>
                  <a:pt x="9" y="482"/>
                </a:moveTo>
                <a:cubicBezTo>
                  <a:pt x="6" y="482"/>
                  <a:pt x="3" y="482"/>
                  <a:pt x="1" y="482"/>
                </a:cubicBezTo>
                <a:cubicBezTo>
                  <a:pt x="1" y="482"/>
                  <a:pt x="4" y="482"/>
                  <a:pt x="9" y="482"/>
                </a:cubicBezTo>
                <a:close/>
                <a:moveTo>
                  <a:pt x="84716" y="1"/>
                </a:moveTo>
                <a:cubicBezTo>
                  <a:pt x="52481" y="1"/>
                  <a:pt x="765" y="475"/>
                  <a:pt x="9" y="482"/>
                </a:cubicBezTo>
                <a:lnTo>
                  <a:pt x="9" y="482"/>
                </a:lnTo>
                <a:cubicBezTo>
                  <a:pt x="61" y="482"/>
                  <a:pt x="113" y="481"/>
                  <a:pt x="165" y="481"/>
                </a:cubicBezTo>
                <a:cubicBezTo>
                  <a:pt x="10817" y="481"/>
                  <a:pt x="19426" y="9643"/>
                  <a:pt x="25182" y="17579"/>
                </a:cubicBezTo>
                <a:cubicBezTo>
                  <a:pt x="29623" y="23711"/>
                  <a:pt x="33767" y="30271"/>
                  <a:pt x="39851" y="34784"/>
                </a:cubicBezTo>
                <a:cubicBezTo>
                  <a:pt x="45062" y="38640"/>
                  <a:pt x="51556" y="40652"/>
                  <a:pt x="58034" y="40652"/>
                </a:cubicBezTo>
                <a:cubicBezTo>
                  <a:pt x="61798" y="40652"/>
                  <a:pt x="65557" y="39973"/>
                  <a:pt x="69057" y="38582"/>
                </a:cubicBezTo>
                <a:cubicBezTo>
                  <a:pt x="75165" y="36141"/>
                  <a:pt x="80344" y="31760"/>
                  <a:pt x="84594" y="26747"/>
                </a:cubicBezTo>
                <a:cubicBezTo>
                  <a:pt x="91738" y="18294"/>
                  <a:pt x="97025" y="2197"/>
                  <a:pt x="109598" y="482"/>
                </a:cubicBezTo>
                <a:cubicBezTo>
                  <a:pt x="112241" y="121"/>
                  <a:pt x="100948" y="1"/>
                  <a:pt x="8471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9" name="Google Shape;109;p4"/>
          <p:cNvSpPr/>
          <p:nvPr/>
        </p:nvSpPr>
        <p:spPr>
          <a:xfrm rot="8549447">
            <a:off x="1091822" y="5271252"/>
            <a:ext cx="296761" cy="280824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0" name="Google Shape;110;p4"/>
          <p:cNvSpPr/>
          <p:nvPr/>
        </p:nvSpPr>
        <p:spPr>
          <a:xfrm rot="-7207332">
            <a:off x="10927925" y="780723"/>
            <a:ext cx="308583" cy="292008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1" name="Google Shape;111;p4"/>
          <p:cNvSpPr/>
          <p:nvPr/>
        </p:nvSpPr>
        <p:spPr>
          <a:xfrm rot="-3647476">
            <a:off x="10140486" y="6037211"/>
            <a:ext cx="296761" cy="280824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" name="Google Shape;112;p4"/>
          <p:cNvSpPr/>
          <p:nvPr/>
        </p:nvSpPr>
        <p:spPr>
          <a:xfrm rot="2195570">
            <a:off x="9938596" y="6263435"/>
            <a:ext cx="211281" cy="199935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" name="Google Shape;113;p4"/>
          <p:cNvSpPr txBox="1">
            <a:spLocks noGrp="1"/>
          </p:cNvSpPr>
          <p:nvPr>
            <p:ph type="title"/>
          </p:nvPr>
        </p:nvSpPr>
        <p:spPr>
          <a:xfrm>
            <a:off x="6096000" y="2448000"/>
            <a:ext cx="5135600" cy="109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 idx="2" hasCustomPrompt="1"/>
          </p:nvPr>
        </p:nvSpPr>
        <p:spPr>
          <a:xfrm>
            <a:off x="2147133" y="2556000"/>
            <a:ext cx="2766800" cy="17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15" name="Google Shape;115;p4"/>
          <p:cNvSpPr txBox="1">
            <a:spLocks noGrp="1"/>
          </p:cNvSpPr>
          <p:nvPr>
            <p:ph type="subTitle" idx="1"/>
          </p:nvPr>
        </p:nvSpPr>
        <p:spPr>
          <a:xfrm>
            <a:off x="6096000" y="3540000"/>
            <a:ext cx="5042000" cy="8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2133"/>
            </a:lvl1pPr>
            <a:lvl2pPr lvl="1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6" name="Google Shape;116;p4"/>
          <p:cNvGrpSpPr/>
          <p:nvPr/>
        </p:nvGrpSpPr>
        <p:grpSpPr>
          <a:xfrm>
            <a:off x="12" y="-306790"/>
            <a:ext cx="12296443" cy="2277265"/>
            <a:chOff x="9" y="-230093"/>
            <a:chExt cx="9222332" cy="1707949"/>
          </a:xfrm>
        </p:grpSpPr>
        <p:grpSp>
          <p:nvGrpSpPr>
            <p:cNvPr id="117" name="Google Shape;117;p4"/>
            <p:cNvGrpSpPr/>
            <p:nvPr/>
          </p:nvGrpSpPr>
          <p:grpSpPr>
            <a:xfrm rot="-4110747">
              <a:off x="225859" y="835922"/>
              <a:ext cx="514564" cy="482509"/>
              <a:chOff x="1808966" y="570473"/>
              <a:chExt cx="514562" cy="482508"/>
            </a:xfrm>
          </p:grpSpPr>
          <p:sp>
            <p:nvSpPr>
              <p:cNvPr id="118" name="Google Shape;118;p4"/>
              <p:cNvSpPr/>
              <p:nvPr/>
            </p:nvSpPr>
            <p:spPr>
              <a:xfrm rot="1336399">
                <a:off x="1860484" y="635298"/>
                <a:ext cx="411526" cy="352857"/>
              </a:xfrm>
              <a:custGeom>
                <a:avLst/>
                <a:gdLst/>
                <a:ahLst/>
                <a:cxnLst/>
                <a:rect l="l" t="t" r="r" b="b"/>
                <a:pathLst>
                  <a:path w="18027" h="15457" extrusionOk="0">
                    <a:moveTo>
                      <a:pt x="6484" y="0"/>
                    </a:moveTo>
                    <a:cubicBezTo>
                      <a:pt x="6270" y="0"/>
                      <a:pt x="6046" y="42"/>
                      <a:pt x="5811" y="132"/>
                    </a:cubicBezTo>
                    <a:cubicBezTo>
                      <a:pt x="3465" y="1025"/>
                      <a:pt x="6502" y="6990"/>
                      <a:pt x="6406" y="7216"/>
                    </a:cubicBezTo>
                    <a:cubicBezTo>
                      <a:pt x="6299" y="7442"/>
                      <a:pt x="1" y="8906"/>
                      <a:pt x="1191" y="11514"/>
                    </a:cubicBezTo>
                    <a:cubicBezTo>
                      <a:pt x="1500" y="12194"/>
                      <a:pt x="2065" y="12444"/>
                      <a:pt x="2736" y="12444"/>
                    </a:cubicBezTo>
                    <a:cubicBezTo>
                      <a:pt x="4599" y="12444"/>
                      <a:pt x="7287" y="10521"/>
                      <a:pt x="7644" y="10521"/>
                    </a:cubicBezTo>
                    <a:cubicBezTo>
                      <a:pt x="7654" y="10521"/>
                      <a:pt x="7662" y="10523"/>
                      <a:pt x="7668" y="10526"/>
                    </a:cubicBezTo>
                    <a:cubicBezTo>
                      <a:pt x="7946" y="10654"/>
                      <a:pt x="9383" y="15457"/>
                      <a:pt x="11790" y="15457"/>
                    </a:cubicBezTo>
                    <a:cubicBezTo>
                      <a:pt x="12066" y="15457"/>
                      <a:pt x="12355" y="15393"/>
                      <a:pt x="12657" y="15252"/>
                    </a:cubicBezTo>
                    <a:cubicBezTo>
                      <a:pt x="15586" y="13871"/>
                      <a:pt x="11550" y="9014"/>
                      <a:pt x="11633" y="8775"/>
                    </a:cubicBezTo>
                    <a:cubicBezTo>
                      <a:pt x="11717" y="8549"/>
                      <a:pt x="18027" y="6620"/>
                      <a:pt x="16812" y="4358"/>
                    </a:cubicBezTo>
                    <a:cubicBezTo>
                      <a:pt x="16512" y="3790"/>
                      <a:pt x="15959" y="3579"/>
                      <a:pt x="15293" y="3579"/>
                    </a:cubicBezTo>
                    <a:cubicBezTo>
                      <a:pt x="13348" y="3579"/>
                      <a:pt x="10443" y="5387"/>
                      <a:pt x="10096" y="5387"/>
                    </a:cubicBezTo>
                    <a:cubicBezTo>
                      <a:pt x="10087" y="5387"/>
                      <a:pt x="10079" y="5385"/>
                      <a:pt x="10073" y="5382"/>
                    </a:cubicBezTo>
                    <a:cubicBezTo>
                      <a:pt x="9920" y="5284"/>
                      <a:pt x="8893" y="0"/>
                      <a:pt x="6484" y="0"/>
                    </a:cubicBezTo>
                    <a:close/>
                  </a:path>
                </a:pathLst>
              </a:custGeom>
              <a:solidFill>
                <a:srgbClr val="EE45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" name="Google Shape;119;p4"/>
              <p:cNvSpPr/>
              <p:nvPr/>
            </p:nvSpPr>
            <p:spPr>
              <a:xfrm rot="1336399">
                <a:off x="2057921" y="772127"/>
                <a:ext cx="31549" cy="27120"/>
              </a:xfrm>
              <a:custGeom>
                <a:avLst/>
                <a:gdLst/>
                <a:ahLst/>
                <a:cxnLst/>
                <a:rect l="l" t="t" r="r" b="b"/>
                <a:pathLst>
                  <a:path w="1382" h="1188" extrusionOk="0">
                    <a:moveTo>
                      <a:pt x="707" y="1"/>
                    </a:moveTo>
                    <a:cubicBezTo>
                      <a:pt x="639" y="1"/>
                      <a:pt x="569" y="11"/>
                      <a:pt x="500" y="34"/>
                    </a:cubicBezTo>
                    <a:cubicBezTo>
                      <a:pt x="179" y="153"/>
                      <a:pt x="0" y="487"/>
                      <a:pt x="107" y="796"/>
                    </a:cubicBezTo>
                    <a:cubicBezTo>
                      <a:pt x="192" y="1040"/>
                      <a:pt x="423" y="1187"/>
                      <a:pt x="674" y="1187"/>
                    </a:cubicBezTo>
                    <a:cubicBezTo>
                      <a:pt x="743" y="1187"/>
                      <a:pt x="813" y="1177"/>
                      <a:pt x="881" y="1154"/>
                    </a:cubicBezTo>
                    <a:cubicBezTo>
                      <a:pt x="1203" y="1035"/>
                      <a:pt x="1381" y="701"/>
                      <a:pt x="1274" y="392"/>
                    </a:cubicBezTo>
                    <a:cubicBezTo>
                      <a:pt x="1190" y="148"/>
                      <a:pt x="959" y="1"/>
                      <a:pt x="707" y="1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" name="Google Shape;120;p4"/>
              <p:cNvSpPr/>
              <p:nvPr/>
            </p:nvSpPr>
            <p:spPr>
              <a:xfrm rot="1336399">
                <a:off x="2049945" y="660067"/>
                <a:ext cx="52756" cy="95011"/>
              </a:xfrm>
              <a:custGeom>
                <a:avLst/>
                <a:gdLst/>
                <a:ahLst/>
                <a:cxnLst/>
                <a:rect l="l" t="t" r="r" b="b"/>
                <a:pathLst>
                  <a:path w="2311" h="4162" extrusionOk="0">
                    <a:moveTo>
                      <a:pt x="591" y="0"/>
                    </a:moveTo>
                    <a:cubicBezTo>
                      <a:pt x="556" y="0"/>
                      <a:pt x="521" y="6"/>
                      <a:pt x="488" y="17"/>
                    </a:cubicBezTo>
                    <a:cubicBezTo>
                      <a:pt x="48" y="159"/>
                      <a:pt x="0" y="1195"/>
                      <a:pt x="369" y="2338"/>
                    </a:cubicBezTo>
                    <a:cubicBezTo>
                      <a:pt x="712" y="3389"/>
                      <a:pt x="1291" y="4162"/>
                      <a:pt x="1725" y="4162"/>
                    </a:cubicBezTo>
                    <a:cubicBezTo>
                      <a:pt x="1758" y="4162"/>
                      <a:pt x="1791" y="4157"/>
                      <a:pt x="1822" y="4148"/>
                    </a:cubicBezTo>
                    <a:cubicBezTo>
                      <a:pt x="2251" y="4005"/>
                      <a:pt x="2310" y="2969"/>
                      <a:pt x="1941" y="1826"/>
                    </a:cubicBezTo>
                    <a:cubicBezTo>
                      <a:pt x="1600" y="771"/>
                      <a:pt x="1016" y="0"/>
                      <a:pt x="591" y="0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21" name="Google Shape;121;p4"/>
            <p:cNvGrpSpPr/>
            <p:nvPr/>
          </p:nvGrpSpPr>
          <p:grpSpPr>
            <a:xfrm>
              <a:off x="8431055" y="995377"/>
              <a:ext cx="367699" cy="482479"/>
              <a:chOff x="2295201" y="456788"/>
              <a:chExt cx="624170" cy="819010"/>
            </a:xfrm>
          </p:grpSpPr>
          <p:sp>
            <p:nvSpPr>
              <p:cNvPr id="122" name="Google Shape;122;p4"/>
              <p:cNvSpPr/>
              <p:nvPr/>
            </p:nvSpPr>
            <p:spPr>
              <a:xfrm rot="-265425">
                <a:off x="2324324" y="477457"/>
                <a:ext cx="565924" cy="777671"/>
              </a:xfrm>
              <a:custGeom>
                <a:avLst/>
                <a:gdLst/>
                <a:ahLst/>
                <a:cxnLst/>
                <a:rect l="l" t="t" r="r" b="b"/>
                <a:pathLst>
                  <a:path w="15183" h="20864" extrusionOk="0">
                    <a:moveTo>
                      <a:pt x="5535" y="1"/>
                    </a:moveTo>
                    <a:cubicBezTo>
                      <a:pt x="2828" y="1"/>
                      <a:pt x="1" y="8910"/>
                      <a:pt x="1788" y="10310"/>
                    </a:cubicBezTo>
                    <a:cubicBezTo>
                      <a:pt x="3657" y="11786"/>
                      <a:pt x="7289" y="11953"/>
                      <a:pt x="7289" y="11953"/>
                    </a:cubicBezTo>
                    <a:cubicBezTo>
                      <a:pt x="7289" y="11953"/>
                      <a:pt x="4372" y="19656"/>
                      <a:pt x="7015" y="20752"/>
                    </a:cubicBezTo>
                    <a:cubicBezTo>
                      <a:pt x="7196" y="20827"/>
                      <a:pt x="7372" y="20863"/>
                      <a:pt x="7545" y="20863"/>
                    </a:cubicBezTo>
                    <a:cubicBezTo>
                      <a:pt x="9884" y="20863"/>
                      <a:pt x="11503" y="14240"/>
                      <a:pt x="13277" y="8774"/>
                    </a:cubicBezTo>
                    <a:cubicBezTo>
                      <a:pt x="15182" y="2916"/>
                      <a:pt x="13754" y="2857"/>
                      <a:pt x="12384" y="2511"/>
                    </a:cubicBezTo>
                    <a:cubicBezTo>
                      <a:pt x="12343" y="2501"/>
                      <a:pt x="12302" y="2497"/>
                      <a:pt x="12260" y="2497"/>
                    </a:cubicBezTo>
                    <a:cubicBezTo>
                      <a:pt x="10905" y="2497"/>
                      <a:pt x="9152" y="7564"/>
                      <a:pt x="8979" y="8465"/>
                    </a:cubicBezTo>
                    <a:cubicBezTo>
                      <a:pt x="8979" y="8465"/>
                      <a:pt x="8979" y="8465"/>
                      <a:pt x="8979" y="8465"/>
                    </a:cubicBezTo>
                    <a:cubicBezTo>
                      <a:pt x="8977" y="8465"/>
                      <a:pt x="7518" y="7226"/>
                      <a:pt x="5729" y="7131"/>
                    </a:cubicBezTo>
                    <a:cubicBezTo>
                      <a:pt x="5729" y="7131"/>
                      <a:pt x="8729" y="952"/>
                      <a:pt x="5907" y="59"/>
                    </a:cubicBezTo>
                    <a:cubicBezTo>
                      <a:pt x="5784" y="19"/>
                      <a:pt x="5660" y="1"/>
                      <a:pt x="5535" y="1"/>
                    </a:cubicBezTo>
                    <a:close/>
                  </a:path>
                </a:pathLst>
              </a:custGeom>
              <a:solidFill>
                <a:srgbClr val="73C3B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" name="Google Shape;123;p4"/>
              <p:cNvSpPr/>
              <p:nvPr/>
            </p:nvSpPr>
            <p:spPr>
              <a:xfrm rot="-265425">
                <a:off x="2377983" y="520434"/>
                <a:ext cx="134856" cy="237506"/>
              </a:xfrm>
              <a:custGeom>
                <a:avLst/>
                <a:gdLst/>
                <a:ahLst/>
                <a:cxnLst/>
                <a:rect l="l" t="t" r="r" b="b"/>
                <a:pathLst>
                  <a:path w="3618" h="6372" extrusionOk="0">
                    <a:moveTo>
                      <a:pt x="2894" y="1"/>
                    </a:moveTo>
                    <a:cubicBezTo>
                      <a:pt x="2158" y="1"/>
                      <a:pt x="0" y="6168"/>
                      <a:pt x="759" y="6366"/>
                    </a:cubicBezTo>
                    <a:cubicBezTo>
                      <a:pt x="771" y="6370"/>
                      <a:pt x="784" y="6371"/>
                      <a:pt x="797" y="6371"/>
                    </a:cubicBezTo>
                    <a:cubicBezTo>
                      <a:pt x="1610" y="6371"/>
                      <a:pt x="3617" y="266"/>
                      <a:pt x="2938" y="9"/>
                    </a:cubicBezTo>
                    <a:cubicBezTo>
                      <a:pt x="2924" y="3"/>
                      <a:pt x="2909" y="1"/>
                      <a:pt x="2894" y="1"/>
                    </a:cubicBezTo>
                    <a:close/>
                  </a:path>
                </a:pathLst>
              </a:custGeom>
              <a:solidFill>
                <a:srgbClr val="36A2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" name="Google Shape;124;p4"/>
              <p:cNvSpPr/>
              <p:nvPr/>
            </p:nvSpPr>
            <p:spPr>
              <a:xfrm rot="-265425">
                <a:off x="2567619" y="589139"/>
                <a:ext cx="233444" cy="606400"/>
              </a:xfrm>
              <a:custGeom>
                <a:avLst/>
                <a:gdLst/>
                <a:ahLst/>
                <a:cxnLst/>
                <a:rect l="l" t="t" r="r" b="b"/>
                <a:pathLst>
                  <a:path w="6263" h="16269" extrusionOk="0">
                    <a:moveTo>
                      <a:pt x="5623" y="0"/>
                    </a:moveTo>
                    <a:cubicBezTo>
                      <a:pt x="5237" y="0"/>
                      <a:pt x="2897" y="5871"/>
                      <a:pt x="1845" y="8883"/>
                    </a:cubicBezTo>
                    <a:cubicBezTo>
                      <a:pt x="786" y="11919"/>
                      <a:pt x="0" y="16087"/>
                      <a:pt x="417" y="16265"/>
                    </a:cubicBezTo>
                    <a:cubicBezTo>
                      <a:pt x="422" y="16267"/>
                      <a:pt x="427" y="16268"/>
                      <a:pt x="433" y="16268"/>
                    </a:cubicBezTo>
                    <a:cubicBezTo>
                      <a:pt x="883" y="16268"/>
                      <a:pt x="2882" y="9144"/>
                      <a:pt x="3941" y="6097"/>
                    </a:cubicBezTo>
                    <a:cubicBezTo>
                      <a:pt x="5024" y="3014"/>
                      <a:pt x="6263" y="168"/>
                      <a:pt x="5632" y="1"/>
                    </a:cubicBezTo>
                    <a:cubicBezTo>
                      <a:pt x="5629" y="1"/>
                      <a:pt x="5626" y="0"/>
                      <a:pt x="5623" y="0"/>
                    </a:cubicBezTo>
                    <a:close/>
                  </a:path>
                </a:pathLst>
              </a:custGeom>
              <a:solidFill>
                <a:srgbClr val="36A2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" name="Google Shape;125;p4"/>
              <p:cNvSpPr/>
              <p:nvPr/>
            </p:nvSpPr>
            <p:spPr>
              <a:xfrm rot="-265425">
                <a:off x="2398304" y="791182"/>
                <a:ext cx="33323" cy="33322"/>
              </a:xfrm>
              <a:custGeom>
                <a:avLst/>
                <a:gdLst/>
                <a:ahLst/>
                <a:cxnLst/>
                <a:rect l="l" t="t" r="r" b="b"/>
                <a:pathLst>
                  <a:path w="894" h="894" extrusionOk="0">
                    <a:moveTo>
                      <a:pt x="453" y="1"/>
                    </a:moveTo>
                    <a:cubicBezTo>
                      <a:pt x="203" y="1"/>
                      <a:pt x="0" y="203"/>
                      <a:pt x="0" y="442"/>
                    </a:cubicBezTo>
                    <a:cubicBezTo>
                      <a:pt x="0" y="692"/>
                      <a:pt x="203" y="894"/>
                      <a:pt x="453" y="894"/>
                    </a:cubicBezTo>
                    <a:cubicBezTo>
                      <a:pt x="703" y="894"/>
                      <a:pt x="893" y="692"/>
                      <a:pt x="893" y="442"/>
                    </a:cubicBezTo>
                    <a:cubicBezTo>
                      <a:pt x="893" y="203"/>
                      <a:pt x="703" y="1"/>
                      <a:pt x="453" y="1"/>
                    </a:cubicBezTo>
                    <a:close/>
                  </a:path>
                </a:pathLst>
              </a:custGeom>
              <a:solidFill>
                <a:srgbClr val="36A2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26" name="Google Shape;126;p4"/>
            <p:cNvGrpSpPr/>
            <p:nvPr/>
          </p:nvGrpSpPr>
          <p:grpSpPr>
            <a:xfrm rot="312326">
              <a:off x="27316" y="107713"/>
              <a:ext cx="537653" cy="545141"/>
              <a:chOff x="881650" y="1773075"/>
              <a:chExt cx="407175" cy="416350"/>
            </a:xfrm>
          </p:grpSpPr>
          <p:sp>
            <p:nvSpPr>
              <p:cNvPr id="127" name="Google Shape;127;p4"/>
              <p:cNvSpPr/>
              <p:nvPr/>
            </p:nvSpPr>
            <p:spPr>
              <a:xfrm>
                <a:off x="881650" y="1773075"/>
                <a:ext cx="4071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6287" h="16654" extrusionOk="0">
                    <a:moveTo>
                      <a:pt x="6602" y="1"/>
                    </a:moveTo>
                    <a:cubicBezTo>
                      <a:pt x="4440" y="1"/>
                      <a:pt x="2474" y="1200"/>
                      <a:pt x="1536" y="2842"/>
                    </a:cubicBezTo>
                    <a:cubicBezTo>
                      <a:pt x="0" y="5533"/>
                      <a:pt x="310" y="8021"/>
                      <a:pt x="1917" y="8473"/>
                    </a:cubicBezTo>
                    <a:cubicBezTo>
                      <a:pt x="2144" y="8536"/>
                      <a:pt x="2350" y="8566"/>
                      <a:pt x="2539" y="8566"/>
                    </a:cubicBezTo>
                    <a:cubicBezTo>
                      <a:pt x="4027" y="8566"/>
                      <a:pt x="4420" y="6743"/>
                      <a:pt x="4906" y="5211"/>
                    </a:cubicBezTo>
                    <a:cubicBezTo>
                      <a:pt x="5274" y="4041"/>
                      <a:pt x="5978" y="3410"/>
                      <a:pt x="6827" y="3410"/>
                    </a:cubicBezTo>
                    <a:cubicBezTo>
                      <a:pt x="7239" y="3410"/>
                      <a:pt x="7685" y="3558"/>
                      <a:pt x="8144" y="3866"/>
                    </a:cubicBezTo>
                    <a:cubicBezTo>
                      <a:pt x="9549" y="4818"/>
                      <a:pt x="8168" y="8938"/>
                      <a:pt x="7013" y="11057"/>
                    </a:cubicBezTo>
                    <a:cubicBezTo>
                      <a:pt x="5858" y="13165"/>
                      <a:pt x="5037" y="16605"/>
                      <a:pt x="7894" y="16653"/>
                    </a:cubicBezTo>
                    <a:cubicBezTo>
                      <a:pt x="7908" y="16653"/>
                      <a:pt x="7922" y="16653"/>
                      <a:pt x="7936" y="16653"/>
                    </a:cubicBezTo>
                    <a:cubicBezTo>
                      <a:pt x="10817" y="16653"/>
                      <a:pt x="16286" y="11800"/>
                      <a:pt x="15883" y="10378"/>
                    </a:cubicBezTo>
                    <a:cubicBezTo>
                      <a:pt x="15623" y="9451"/>
                      <a:pt x="14750" y="9032"/>
                      <a:pt x="13847" y="9032"/>
                    </a:cubicBezTo>
                    <a:cubicBezTo>
                      <a:pt x="13348" y="9032"/>
                      <a:pt x="12839" y="9160"/>
                      <a:pt x="12419" y="9402"/>
                    </a:cubicBezTo>
                    <a:cubicBezTo>
                      <a:pt x="11668" y="9855"/>
                      <a:pt x="11014" y="10438"/>
                      <a:pt x="10490" y="11140"/>
                    </a:cubicBezTo>
                    <a:cubicBezTo>
                      <a:pt x="10490" y="11140"/>
                      <a:pt x="14157" y="4675"/>
                      <a:pt x="10764" y="1663"/>
                    </a:cubicBezTo>
                    <a:cubicBezTo>
                      <a:pt x="9441" y="489"/>
                      <a:pt x="7982" y="1"/>
                      <a:pt x="66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8" name="Google Shape;128;p4"/>
              <p:cNvSpPr/>
              <p:nvPr/>
            </p:nvSpPr>
            <p:spPr>
              <a:xfrm>
                <a:off x="906350" y="1802325"/>
                <a:ext cx="105400" cy="129100"/>
              </a:xfrm>
              <a:custGeom>
                <a:avLst/>
                <a:gdLst/>
                <a:ahLst/>
                <a:cxnLst/>
                <a:rect l="l" t="t" r="r" b="b"/>
                <a:pathLst>
                  <a:path w="4216" h="5164" extrusionOk="0">
                    <a:moveTo>
                      <a:pt x="3680" y="0"/>
                    </a:moveTo>
                    <a:cubicBezTo>
                      <a:pt x="3129" y="0"/>
                      <a:pt x="1983" y="685"/>
                      <a:pt x="1286" y="1779"/>
                    </a:cubicBezTo>
                    <a:cubicBezTo>
                      <a:pt x="429" y="3112"/>
                      <a:pt x="1" y="4887"/>
                      <a:pt x="715" y="5148"/>
                    </a:cubicBezTo>
                    <a:cubicBezTo>
                      <a:pt x="742" y="5159"/>
                      <a:pt x="768" y="5163"/>
                      <a:pt x="794" y="5163"/>
                    </a:cubicBezTo>
                    <a:cubicBezTo>
                      <a:pt x="1353" y="5163"/>
                      <a:pt x="1689" y="2929"/>
                      <a:pt x="2406" y="2053"/>
                    </a:cubicBezTo>
                    <a:cubicBezTo>
                      <a:pt x="3156" y="1124"/>
                      <a:pt x="4215" y="529"/>
                      <a:pt x="3953" y="112"/>
                    </a:cubicBezTo>
                    <a:cubicBezTo>
                      <a:pt x="3902" y="36"/>
                      <a:pt x="3807" y="0"/>
                      <a:pt x="368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" name="Google Shape;129;p4"/>
              <p:cNvSpPr/>
              <p:nvPr/>
            </p:nvSpPr>
            <p:spPr>
              <a:xfrm>
                <a:off x="1023625" y="1789050"/>
                <a:ext cx="20575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822" extrusionOk="0">
                    <a:moveTo>
                      <a:pt x="405" y="0"/>
                    </a:moveTo>
                    <a:cubicBezTo>
                      <a:pt x="179" y="0"/>
                      <a:pt x="1" y="191"/>
                      <a:pt x="1" y="417"/>
                    </a:cubicBezTo>
                    <a:cubicBezTo>
                      <a:pt x="1" y="643"/>
                      <a:pt x="179" y="822"/>
                      <a:pt x="405" y="822"/>
                    </a:cubicBezTo>
                    <a:cubicBezTo>
                      <a:pt x="632" y="822"/>
                      <a:pt x="822" y="643"/>
                      <a:pt x="822" y="417"/>
                    </a:cubicBezTo>
                    <a:cubicBezTo>
                      <a:pt x="822" y="191"/>
                      <a:pt x="632" y="0"/>
                      <a:pt x="40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0" name="Google Shape;130;p4"/>
            <p:cNvGrpSpPr/>
            <p:nvPr/>
          </p:nvGrpSpPr>
          <p:grpSpPr>
            <a:xfrm rot="-705166">
              <a:off x="764605" y="339823"/>
              <a:ext cx="436681" cy="381309"/>
              <a:chOff x="2743525" y="601801"/>
              <a:chExt cx="333510" cy="291221"/>
            </a:xfrm>
          </p:grpSpPr>
          <p:sp>
            <p:nvSpPr>
              <p:cNvPr id="131" name="Google Shape;131;p4"/>
              <p:cNvSpPr/>
              <p:nvPr/>
            </p:nvSpPr>
            <p:spPr>
              <a:xfrm>
                <a:off x="2743525" y="601801"/>
                <a:ext cx="333510" cy="118908"/>
              </a:xfrm>
              <a:custGeom>
                <a:avLst/>
                <a:gdLst/>
                <a:ahLst/>
                <a:cxnLst/>
                <a:rect l="l" t="t" r="r" b="b"/>
                <a:pathLst>
                  <a:path w="14610" h="5209" extrusionOk="0">
                    <a:moveTo>
                      <a:pt x="11552" y="1"/>
                    </a:moveTo>
                    <a:cubicBezTo>
                      <a:pt x="8221" y="1"/>
                      <a:pt x="4891" y="370"/>
                      <a:pt x="1560" y="517"/>
                    </a:cubicBezTo>
                    <a:cubicBezTo>
                      <a:pt x="1" y="587"/>
                      <a:pt x="200" y="5208"/>
                      <a:pt x="1739" y="5208"/>
                    </a:cubicBezTo>
                    <a:cubicBezTo>
                      <a:pt x="1751" y="5208"/>
                      <a:pt x="1763" y="5208"/>
                      <a:pt x="1775" y="5208"/>
                    </a:cubicBezTo>
                    <a:lnTo>
                      <a:pt x="7406" y="4958"/>
                    </a:lnTo>
                    <a:lnTo>
                      <a:pt x="11395" y="4791"/>
                    </a:lnTo>
                    <a:cubicBezTo>
                      <a:pt x="11462" y="4788"/>
                      <a:pt x="11534" y="4786"/>
                      <a:pt x="11607" y="4786"/>
                    </a:cubicBezTo>
                    <a:cubicBezTo>
                      <a:pt x="11843" y="4786"/>
                      <a:pt x="12107" y="4799"/>
                      <a:pt x="12374" y="4799"/>
                    </a:cubicBezTo>
                    <a:cubicBezTo>
                      <a:pt x="12924" y="4799"/>
                      <a:pt x="13487" y="4745"/>
                      <a:pt x="13836" y="4410"/>
                    </a:cubicBezTo>
                    <a:cubicBezTo>
                      <a:pt x="14610" y="3696"/>
                      <a:pt x="14395" y="1767"/>
                      <a:pt x="14002" y="898"/>
                    </a:cubicBezTo>
                    <a:cubicBezTo>
                      <a:pt x="13741" y="302"/>
                      <a:pt x="13431" y="112"/>
                      <a:pt x="12990" y="40"/>
                    </a:cubicBezTo>
                    <a:cubicBezTo>
                      <a:pt x="12705" y="17"/>
                      <a:pt x="12419" y="5"/>
                      <a:pt x="12133" y="5"/>
                    </a:cubicBezTo>
                    <a:cubicBezTo>
                      <a:pt x="11939" y="2"/>
                      <a:pt x="11746" y="1"/>
                      <a:pt x="115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2" name="Google Shape;132;p4"/>
              <p:cNvSpPr/>
              <p:nvPr/>
            </p:nvSpPr>
            <p:spPr>
              <a:xfrm>
                <a:off x="2746241" y="774181"/>
                <a:ext cx="329698" cy="118840"/>
              </a:xfrm>
              <a:custGeom>
                <a:avLst/>
                <a:gdLst/>
                <a:ahLst/>
                <a:cxnLst/>
                <a:rect l="l" t="t" r="r" b="b"/>
                <a:pathLst>
                  <a:path w="14443" h="5206" extrusionOk="0">
                    <a:moveTo>
                      <a:pt x="13042" y="1"/>
                    </a:moveTo>
                    <a:cubicBezTo>
                      <a:pt x="13025" y="1"/>
                      <a:pt x="13008" y="1"/>
                      <a:pt x="12991" y="2"/>
                    </a:cubicBezTo>
                    <a:lnTo>
                      <a:pt x="11800" y="50"/>
                    </a:lnTo>
                    <a:lnTo>
                      <a:pt x="1561" y="514"/>
                    </a:lnTo>
                    <a:cubicBezTo>
                      <a:pt x="1" y="585"/>
                      <a:pt x="188" y="5206"/>
                      <a:pt x="1739" y="5206"/>
                    </a:cubicBezTo>
                    <a:cubicBezTo>
                      <a:pt x="1751" y="5206"/>
                      <a:pt x="1763" y="5206"/>
                      <a:pt x="1775" y="5205"/>
                    </a:cubicBezTo>
                    <a:lnTo>
                      <a:pt x="7406" y="4955"/>
                    </a:lnTo>
                    <a:cubicBezTo>
                      <a:pt x="8788" y="4896"/>
                      <a:pt x="10300" y="4824"/>
                      <a:pt x="11717" y="4765"/>
                    </a:cubicBezTo>
                    <a:cubicBezTo>
                      <a:pt x="12693" y="4717"/>
                      <a:pt x="13729" y="4824"/>
                      <a:pt x="14110" y="3717"/>
                    </a:cubicBezTo>
                    <a:cubicBezTo>
                      <a:pt x="14416" y="2882"/>
                      <a:pt x="14442" y="1"/>
                      <a:pt x="130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3" name="Google Shape;133;p4"/>
              <p:cNvSpPr/>
              <p:nvPr/>
            </p:nvSpPr>
            <p:spPr>
              <a:xfrm>
                <a:off x="2744552" y="616023"/>
                <a:ext cx="328145" cy="104961"/>
              </a:xfrm>
              <a:custGeom>
                <a:avLst/>
                <a:gdLst/>
                <a:ahLst/>
                <a:cxnLst/>
                <a:rect l="l" t="t" r="r" b="b"/>
                <a:pathLst>
                  <a:path w="14375" h="4598" extrusionOk="0">
                    <a:moveTo>
                      <a:pt x="1182" y="1"/>
                    </a:moveTo>
                    <a:cubicBezTo>
                      <a:pt x="0" y="674"/>
                      <a:pt x="273" y="4597"/>
                      <a:pt x="1698" y="4597"/>
                    </a:cubicBezTo>
                    <a:cubicBezTo>
                      <a:pt x="1708" y="4597"/>
                      <a:pt x="1719" y="4597"/>
                      <a:pt x="1730" y="4597"/>
                    </a:cubicBezTo>
                    <a:lnTo>
                      <a:pt x="7361" y="4347"/>
                    </a:lnTo>
                    <a:lnTo>
                      <a:pt x="11350" y="4168"/>
                    </a:lnTo>
                    <a:cubicBezTo>
                      <a:pt x="11417" y="4165"/>
                      <a:pt x="11489" y="4163"/>
                      <a:pt x="11562" y="4163"/>
                    </a:cubicBezTo>
                    <a:cubicBezTo>
                      <a:pt x="11798" y="4163"/>
                      <a:pt x="12062" y="4176"/>
                      <a:pt x="12329" y="4176"/>
                    </a:cubicBezTo>
                    <a:cubicBezTo>
                      <a:pt x="12879" y="4176"/>
                      <a:pt x="13442" y="4122"/>
                      <a:pt x="13791" y="3787"/>
                    </a:cubicBezTo>
                    <a:cubicBezTo>
                      <a:pt x="14291" y="3334"/>
                      <a:pt x="14374" y="2382"/>
                      <a:pt x="14279" y="1525"/>
                    </a:cubicBezTo>
                    <a:lnTo>
                      <a:pt x="14279" y="1525"/>
                    </a:lnTo>
                    <a:cubicBezTo>
                      <a:pt x="11338" y="2525"/>
                      <a:pt x="8123" y="2668"/>
                      <a:pt x="4992" y="2668"/>
                    </a:cubicBezTo>
                    <a:cubicBezTo>
                      <a:pt x="4016" y="2668"/>
                      <a:pt x="2980" y="2632"/>
                      <a:pt x="2146" y="2120"/>
                    </a:cubicBezTo>
                    <a:cubicBezTo>
                      <a:pt x="1444" y="1680"/>
                      <a:pt x="980" y="763"/>
                      <a:pt x="11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" name="Google Shape;134;p4"/>
              <p:cNvSpPr/>
              <p:nvPr/>
            </p:nvSpPr>
            <p:spPr>
              <a:xfrm>
                <a:off x="2746196" y="786440"/>
                <a:ext cx="325680" cy="106582"/>
              </a:xfrm>
              <a:custGeom>
                <a:avLst/>
                <a:gdLst/>
                <a:ahLst/>
                <a:cxnLst/>
                <a:rect l="l" t="t" r="r" b="b"/>
                <a:pathLst>
                  <a:path w="14267" h="4669" extrusionOk="0">
                    <a:moveTo>
                      <a:pt x="1372" y="1"/>
                    </a:moveTo>
                    <a:lnTo>
                      <a:pt x="1372" y="1"/>
                    </a:lnTo>
                    <a:cubicBezTo>
                      <a:pt x="0" y="403"/>
                      <a:pt x="238" y="4669"/>
                      <a:pt x="1722" y="4669"/>
                    </a:cubicBezTo>
                    <a:cubicBezTo>
                      <a:pt x="1732" y="4669"/>
                      <a:pt x="1743" y="4669"/>
                      <a:pt x="1753" y="4668"/>
                    </a:cubicBezTo>
                    <a:lnTo>
                      <a:pt x="7397" y="4418"/>
                    </a:lnTo>
                    <a:cubicBezTo>
                      <a:pt x="8778" y="4359"/>
                      <a:pt x="10290" y="4287"/>
                      <a:pt x="11719" y="4228"/>
                    </a:cubicBezTo>
                    <a:cubicBezTo>
                      <a:pt x="12695" y="4192"/>
                      <a:pt x="13731" y="4299"/>
                      <a:pt x="14112" y="3192"/>
                    </a:cubicBezTo>
                    <a:cubicBezTo>
                      <a:pt x="14207" y="2858"/>
                      <a:pt x="14255" y="2525"/>
                      <a:pt x="14266" y="2192"/>
                    </a:cubicBezTo>
                    <a:lnTo>
                      <a:pt x="14266" y="2192"/>
                    </a:lnTo>
                    <a:cubicBezTo>
                      <a:pt x="12488" y="2567"/>
                      <a:pt x="10682" y="2755"/>
                      <a:pt x="8874" y="2755"/>
                    </a:cubicBezTo>
                    <a:cubicBezTo>
                      <a:pt x="7753" y="2755"/>
                      <a:pt x="6632" y="2683"/>
                      <a:pt x="5515" y="2537"/>
                    </a:cubicBezTo>
                    <a:cubicBezTo>
                      <a:pt x="4587" y="2418"/>
                      <a:pt x="3646" y="2239"/>
                      <a:pt x="2836" y="1763"/>
                    </a:cubicBezTo>
                    <a:cubicBezTo>
                      <a:pt x="2158" y="1370"/>
                      <a:pt x="1586" y="739"/>
                      <a:pt x="13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5" name="Google Shape;135;p4"/>
            <p:cNvGrpSpPr/>
            <p:nvPr/>
          </p:nvGrpSpPr>
          <p:grpSpPr>
            <a:xfrm rot="1251702">
              <a:off x="7652250" y="-143698"/>
              <a:ext cx="612129" cy="587789"/>
              <a:chOff x="1761950" y="1669000"/>
              <a:chExt cx="482700" cy="529100"/>
            </a:xfrm>
          </p:grpSpPr>
          <p:sp>
            <p:nvSpPr>
              <p:cNvPr id="136" name="Google Shape;136;p4"/>
              <p:cNvSpPr/>
              <p:nvPr/>
            </p:nvSpPr>
            <p:spPr>
              <a:xfrm>
                <a:off x="1761950" y="1669000"/>
                <a:ext cx="482700" cy="529100"/>
              </a:xfrm>
              <a:custGeom>
                <a:avLst/>
                <a:gdLst/>
                <a:ahLst/>
                <a:cxnLst/>
                <a:rect l="l" t="t" r="r" b="b"/>
                <a:pathLst>
                  <a:path w="19308" h="21164" extrusionOk="0">
                    <a:moveTo>
                      <a:pt x="8652" y="3590"/>
                    </a:moveTo>
                    <a:cubicBezTo>
                      <a:pt x="9200" y="3590"/>
                      <a:pt x="9762" y="3731"/>
                      <a:pt x="10282" y="4028"/>
                    </a:cubicBezTo>
                    <a:cubicBezTo>
                      <a:pt x="11794" y="4897"/>
                      <a:pt x="12366" y="6767"/>
                      <a:pt x="11532" y="8207"/>
                    </a:cubicBezTo>
                    <a:cubicBezTo>
                      <a:pt x="10983" y="9165"/>
                      <a:pt x="9973" y="9693"/>
                      <a:pt x="8916" y="9693"/>
                    </a:cubicBezTo>
                    <a:cubicBezTo>
                      <a:pt x="8369" y="9693"/>
                      <a:pt x="7809" y="9551"/>
                      <a:pt x="7294" y="9255"/>
                    </a:cubicBezTo>
                    <a:cubicBezTo>
                      <a:pt x="5770" y="8386"/>
                      <a:pt x="5210" y="6517"/>
                      <a:pt x="6043" y="5064"/>
                    </a:cubicBezTo>
                    <a:cubicBezTo>
                      <a:pt x="6592" y="4115"/>
                      <a:pt x="7595" y="3590"/>
                      <a:pt x="8652" y="3590"/>
                    </a:cubicBezTo>
                    <a:close/>
                    <a:moveTo>
                      <a:pt x="8921" y="0"/>
                    </a:moveTo>
                    <a:cubicBezTo>
                      <a:pt x="3425" y="0"/>
                      <a:pt x="1" y="7231"/>
                      <a:pt x="3460" y="11124"/>
                    </a:cubicBezTo>
                    <a:cubicBezTo>
                      <a:pt x="4980" y="12835"/>
                      <a:pt x="6651" y="13348"/>
                      <a:pt x="8108" y="13348"/>
                    </a:cubicBezTo>
                    <a:cubicBezTo>
                      <a:pt x="10292" y="13348"/>
                      <a:pt x="11996" y="12196"/>
                      <a:pt x="11997" y="12196"/>
                    </a:cubicBezTo>
                    <a:lnTo>
                      <a:pt x="11997" y="12196"/>
                    </a:lnTo>
                    <a:cubicBezTo>
                      <a:pt x="11997" y="12196"/>
                      <a:pt x="10818" y="15958"/>
                      <a:pt x="7520" y="16423"/>
                    </a:cubicBezTo>
                    <a:cubicBezTo>
                      <a:pt x="4210" y="16899"/>
                      <a:pt x="1912" y="17518"/>
                      <a:pt x="2305" y="19173"/>
                    </a:cubicBezTo>
                    <a:cubicBezTo>
                      <a:pt x="2626" y="20508"/>
                      <a:pt x="3836" y="21163"/>
                      <a:pt x="5444" y="21163"/>
                    </a:cubicBezTo>
                    <a:cubicBezTo>
                      <a:pt x="8423" y="21163"/>
                      <a:pt x="12767" y="18912"/>
                      <a:pt x="15342" y="14565"/>
                    </a:cubicBezTo>
                    <a:cubicBezTo>
                      <a:pt x="19307" y="7874"/>
                      <a:pt x="17033" y="1873"/>
                      <a:pt x="10592" y="218"/>
                    </a:cubicBezTo>
                    <a:cubicBezTo>
                      <a:pt x="10018" y="69"/>
                      <a:pt x="9460" y="0"/>
                      <a:pt x="89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" name="Google Shape;137;p4"/>
              <p:cNvSpPr/>
              <p:nvPr/>
            </p:nvSpPr>
            <p:spPr>
              <a:xfrm>
                <a:off x="2046075" y="2061100"/>
                <a:ext cx="36350" cy="36050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1442" extrusionOk="0">
                    <a:moveTo>
                      <a:pt x="727" y="0"/>
                    </a:moveTo>
                    <a:cubicBezTo>
                      <a:pt x="322" y="0"/>
                      <a:pt x="1" y="322"/>
                      <a:pt x="1" y="727"/>
                    </a:cubicBezTo>
                    <a:cubicBezTo>
                      <a:pt x="1" y="1120"/>
                      <a:pt x="322" y="1441"/>
                      <a:pt x="727" y="1441"/>
                    </a:cubicBezTo>
                    <a:cubicBezTo>
                      <a:pt x="1132" y="1441"/>
                      <a:pt x="1453" y="1120"/>
                      <a:pt x="1453" y="727"/>
                    </a:cubicBezTo>
                    <a:cubicBezTo>
                      <a:pt x="1453" y="322"/>
                      <a:pt x="1132" y="0"/>
                      <a:pt x="7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" name="Google Shape;138;p4"/>
              <p:cNvSpPr/>
              <p:nvPr/>
            </p:nvSpPr>
            <p:spPr>
              <a:xfrm>
                <a:off x="1866425" y="2108000"/>
                <a:ext cx="179675" cy="64750"/>
              </a:xfrm>
              <a:custGeom>
                <a:avLst/>
                <a:gdLst/>
                <a:ahLst/>
                <a:cxnLst/>
                <a:rect l="l" t="t" r="r" b="b"/>
                <a:pathLst>
                  <a:path w="7187" h="2590" extrusionOk="0">
                    <a:moveTo>
                      <a:pt x="6473" y="0"/>
                    </a:moveTo>
                    <a:cubicBezTo>
                      <a:pt x="5731" y="0"/>
                      <a:pt x="4264" y="1127"/>
                      <a:pt x="2950" y="1127"/>
                    </a:cubicBezTo>
                    <a:cubicBezTo>
                      <a:pt x="2917" y="1127"/>
                      <a:pt x="2885" y="1126"/>
                      <a:pt x="2853" y="1125"/>
                    </a:cubicBezTo>
                    <a:cubicBezTo>
                      <a:pt x="2772" y="1122"/>
                      <a:pt x="2693" y="1120"/>
                      <a:pt x="2615" y="1120"/>
                    </a:cubicBezTo>
                    <a:cubicBezTo>
                      <a:pt x="1103" y="1120"/>
                      <a:pt x="0" y="1654"/>
                      <a:pt x="555" y="2220"/>
                    </a:cubicBezTo>
                    <a:cubicBezTo>
                      <a:pt x="816" y="2482"/>
                      <a:pt x="1430" y="2589"/>
                      <a:pt x="2132" y="2589"/>
                    </a:cubicBezTo>
                    <a:cubicBezTo>
                      <a:pt x="3028" y="2589"/>
                      <a:pt x="4069" y="2414"/>
                      <a:pt x="4710" y="2161"/>
                    </a:cubicBezTo>
                    <a:cubicBezTo>
                      <a:pt x="5853" y="1708"/>
                      <a:pt x="7187" y="756"/>
                      <a:pt x="6853" y="196"/>
                    </a:cubicBezTo>
                    <a:cubicBezTo>
                      <a:pt x="6770" y="57"/>
                      <a:pt x="6640" y="0"/>
                      <a:pt x="6473" y="0"/>
                    </a:cubicBezTo>
                    <a:close/>
                  </a:path>
                </a:pathLst>
              </a:custGeom>
              <a:solidFill>
                <a:srgbClr val="8F588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9" name="Google Shape;139;p4"/>
            <p:cNvGrpSpPr/>
            <p:nvPr/>
          </p:nvGrpSpPr>
          <p:grpSpPr>
            <a:xfrm rot="4572509">
              <a:off x="8551189" y="72890"/>
              <a:ext cx="651112" cy="559644"/>
              <a:chOff x="5413039" y="3695766"/>
              <a:chExt cx="458683" cy="430121"/>
            </a:xfrm>
          </p:grpSpPr>
          <p:sp>
            <p:nvSpPr>
              <p:cNvPr id="140" name="Google Shape;140;p4"/>
              <p:cNvSpPr/>
              <p:nvPr/>
            </p:nvSpPr>
            <p:spPr>
              <a:xfrm>
                <a:off x="5413039" y="3720424"/>
                <a:ext cx="441374" cy="403818"/>
              </a:xfrm>
              <a:custGeom>
                <a:avLst/>
                <a:gdLst/>
                <a:ahLst/>
                <a:cxnLst/>
                <a:rect l="l" t="t" r="r" b="b"/>
                <a:pathLst>
                  <a:path w="13962" h="12774" extrusionOk="0">
                    <a:moveTo>
                      <a:pt x="11855" y="1"/>
                    </a:moveTo>
                    <a:cubicBezTo>
                      <a:pt x="11483" y="1"/>
                      <a:pt x="11125" y="143"/>
                      <a:pt x="10783" y="362"/>
                    </a:cubicBezTo>
                    <a:cubicBezTo>
                      <a:pt x="10080" y="803"/>
                      <a:pt x="9473" y="1577"/>
                      <a:pt x="9020" y="2053"/>
                    </a:cubicBezTo>
                    <a:cubicBezTo>
                      <a:pt x="7961" y="3172"/>
                      <a:pt x="6937" y="4327"/>
                      <a:pt x="5865" y="5410"/>
                    </a:cubicBezTo>
                    <a:lnTo>
                      <a:pt x="1031" y="10244"/>
                    </a:lnTo>
                    <a:cubicBezTo>
                      <a:pt x="0" y="11285"/>
                      <a:pt x="1012" y="12773"/>
                      <a:pt x="2146" y="12773"/>
                    </a:cubicBezTo>
                    <a:cubicBezTo>
                      <a:pt x="2478" y="12773"/>
                      <a:pt x="2822" y="12645"/>
                      <a:pt x="3127" y="12340"/>
                    </a:cubicBezTo>
                    <a:lnTo>
                      <a:pt x="7961" y="7506"/>
                    </a:lnTo>
                    <a:cubicBezTo>
                      <a:pt x="9437" y="6018"/>
                      <a:pt x="10890" y="4529"/>
                      <a:pt x="12378" y="3065"/>
                    </a:cubicBezTo>
                    <a:cubicBezTo>
                      <a:pt x="13259" y="2196"/>
                      <a:pt x="13962" y="434"/>
                      <a:pt x="12140" y="29"/>
                    </a:cubicBezTo>
                    <a:cubicBezTo>
                      <a:pt x="12044" y="10"/>
                      <a:pt x="11949" y="1"/>
                      <a:pt x="11855" y="1"/>
                    </a:cubicBezTo>
                    <a:close/>
                  </a:path>
                </a:pathLst>
              </a:custGeom>
              <a:solidFill>
                <a:srgbClr val="EE45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" name="Google Shape;141;p4"/>
              <p:cNvSpPr/>
              <p:nvPr/>
            </p:nvSpPr>
            <p:spPr>
              <a:xfrm>
                <a:off x="5421542" y="3695766"/>
                <a:ext cx="202130" cy="185818"/>
              </a:xfrm>
              <a:custGeom>
                <a:avLst/>
                <a:gdLst/>
                <a:ahLst/>
                <a:cxnLst/>
                <a:rect l="l" t="t" r="r" b="b"/>
                <a:pathLst>
                  <a:path w="6394" h="5878" extrusionOk="0">
                    <a:moveTo>
                      <a:pt x="3377" y="1386"/>
                    </a:moveTo>
                    <a:cubicBezTo>
                      <a:pt x="3636" y="1386"/>
                      <a:pt x="3893" y="1451"/>
                      <a:pt x="4120" y="1595"/>
                    </a:cubicBezTo>
                    <a:cubicBezTo>
                      <a:pt x="4882" y="2023"/>
                      <a:pt x="5156" y="2988"/>
                      <a:pt x="4715" y="3750"/>
                    </a:cubicBezTo>
                    <a:lnTo>
                      <a:pt x="4727" y="3750"/>
                    </a:lnTo>
                    <a:cubicBezTo>
                      <a:pt x="4424" y="4252"/>
                      <a:pt x="3897" y="4530"/>
                      <a:pt x="3356" y="4530"/>
                    </a:cubicBezTo>
                    <a:cubicBezTo>
                      <a:pt x="3089" y="4530"/>
                      <a:pt x="2820" y="4463"/>
                      <a:pt x="2572" y="4321"/>
                    </a:cubicBezTo>
                    <a:cubicBezTo>
                      <a:pt x="1822" y="3881"/>
                      <a:pt x="1560" y="2940"/>
                      <a:pt x="1977" y="2178"/>
                    </a:cubicBezTo>
                    <a:cubicBezTo>
                      <a:pt x="2253" y="1690"/>
                      <a:pt x="2818" y="1386"/>
                      <a:pt x="3377" y="1386"/>
                    </a:cubicBezTo>
                    <a:close/>
                    <a:moveTo>
                      <a:pt x="3408" y="1"/>
                    </a:moveTo>
                    <a:cubicBezTo>
                      <a:pt x="2358" y="1"/>
                      <a:pt x="1294" y="569"/>
                      <a:pt x="774" y="1488"/>
                    </a:cubicBezTo>
                    <a:cubicBezTo>
                      <a:pt x="0" y="2904"/>
                      <a:pt x="500" y="4678"/>
                      <a:pt x="1905" y="5488"/>
                    </a:cubicBezTo>
                    <a:cubicBezTo>
                      <a:pt x="2370" y="5752"/>
                      <a:pt x="2877" y="5878"/>
                      <a:pt x="3377" y="5878"/>
                    </a:cubicBezTo>
                    <a:cubicBezTo>
                      <a:pt x="4387" y="5878"/>
                      <a:pt x="5368" y="5364"/>
                      <a:pt x="5918" y="4440"/>
                    </a:cubicBezTo>
                    <a:cubicBezTo>
                      <a:pt x="6299" y="3762"/>
                      <a:pt x="6394" y="2964"/>
                      <a:pt x="6215" y="2226"/>
                    </a:cubicBezTo>
                    <a:cubicBezTo>
                      <a:pt x="5989" y="1452"/>
                      <a:pt x="5489" y="797"/>
                      <a:pt x="4810" y="392"/>
                    </a:cubicBezTo>
                    <a:cubicBezTo>
                      <a:pt x="4383" y="124"/>
                      <a:pt x="3897" y="1"/>
                      <a:pt x="3408" y="1"/>
                    </a:cubicBezTo>
                    <a:close/>
                  </a:path>
                </a:pathLst>
              </a:custGeom>
              <a:solidFill>
                <a:srgbClr val="EE45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" name="Google Shape;142;p4"/>
              <p:cNvSpPr/>
              <p:nvPr/>
            </p:nvSpPr>
            <p:spPr>
              <a:xfrm>
                <a:off x="5668043" y="3938552"/>
                <a:ext cx="203679" cy="187336"/>
              </a:xfrm>
              <a:custGeom>
                <a:avLst/>
                <a:gdLst/>
                <a:ahLst/>
                <a:cxnLst/>
                <a:rect l="l" t="t" r="r" b="b"/>
                <a:pathLst>
                  <a:path w="6443" h="5926" extrusionOk="0">
                    <a:moveTo>
                      <a:pt x="3429" y="1385"/>
                    </a:moveTo>
                    <a:cubicBezTo>
                      <a:pt x="3690" y="1385"/>
                      <a:pt x="3950" y="1451"/>
                      <a:pt x="4180" y="1594"/>
                    </a:cubicBezTo>
                    <a:cubicBezTo>
                      <a:pt x="4930" y="2023"/>
                      <a:pt x="5204" y="2987"/>
                      <a:pt x="4775" y="3749"/>
                    </a:cubicBezTo>
                    <a:lnTo>
                      <a:pt x="4763" y="3749"/>
                    </a:lnTo>
                    <a:cubicBezTo>
                      <a:pt x="4459" y="4210"/>
                      <a:pt x="3959" y="4461"/>
                      <a:pt x="3446" y="4461"/>
                    </a:cubicBezTo>
                    <a:cubicBezTo>
                      <a:pt x="3178" y="4461"/>
                      <a:pt x="2906" y="4392"/>
                      <a:pt x="2656" y="4249"/>
                    </a:cubicBezTo>
                    <a:cubicBezTo>
                      <a:pt x="1930" y="3833"/>
                      <a:pt x="1656" y="2928"/>
                      <a:pt x="2025" y="2178"/>
                    </a:cubicBezTo>
                    <a:cubicBezTo>
                      <a:pt x="2301" y="1690"/>
                      <a:pt x="2867" y="1385"/>
                      <a:pt x="3429" y="1385"/>
                    </a:cubicBezTo>
                    <a:close/>
                    <a:moveTo>
                      <a:pt x="3450" y="0"/>
                    </a:moveTo>
                    <a:cubicBezTo>
                      <a:pt x="2401" y="0"/>
                      <a:pt x="1334" y="569"/>
                      <a:pt x="822" y="1487"/>
                    </a:cubicBezTo>
                    <a:cubicBezTo>
                      <a:pt x="1" y="2904"/>
                      <a:pt x="501" y="4714"/>
                      <a:pt x="1918" y="5535"/>
                    </a:cubicBezTo>
                    <a:cubicBezTo>
                      <a:pt x="2381" y="5800"/>
                      <a:pt x="2887" y="5926"/>
                      <a:pt x="3386" y="5926"/>
                    </a:cubicBezTo>
                    <a:cubicBezTo>
                      <a:pt x="4413" y="5926"/>
                      <a:pt x="5413" y="5393"/>
                      <a:pt x="5966" y="4440"/>
                    </a:cubicBezTo>
                    <a:cubicBezTo>
                      <a:pt x="6335" y="3761"/>
                      <a:pt x="6442" y="2963"/>
                      <a:pt x="6252" y="2225"/>
                    </a:cubicBezTo>
                    <a:cubicBezTo>
                      <a:pt x="6037" y="1451"/>
                      <a:pt x="5537" y="796"/>
                      <a:pt x="4847" y="392"/>
                    </a:cubicBezTo>
                    <a:cubicBezTo>
                      <a:pt x="4423" y="123"/>
                      <a:pt x="3939" y="0"/>
                      <a:pt x="3450" y="0"/>
                    </a:cubicBezTo>
                    <a:close/>
                  </a:path>
                </a:pathLst>
              </a:custGeom>
              <a:solidFill>
                <a:srgbClr val="EE45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3" name="Google Shape;143;p4"/>
              <p:cNvSpPr/>
              <p:nvPr/>
            </p:nvSpPr>
            <p:spPr>
              <a:xfrm>
                <a:off x="5415884" y="3734871"/>
                <a:ext cx="203648" cy="149717"/>
              </a:xfrm>
              <a:custGeom>
                <a:avLst/>
                <a:gdLst/>
                <a:ahLst/>
                <a:cxnLst/>
                <a:rect l="l" t="t" r="r" b="b"/>
                <a:pathLst>
                  <a:path w="6442" h="4736" extrusionOk="0">
                    <a:moveTo>
                      <a:pt x="1108" y="0"/>
                    </a:moveTo>
                    <a:cubicBezTo>
                      <a:pt x="1060" y="84"/>
                      <a:pt x="1001" y="167"/>
                      <a:pt x="953" y="251"/>
                    </a:cubicBezTo>
                    <a:cubicBezTo>
                      <a:pt x="1" y="1858"/>
                      <a:pt x="751" y="3941"/>
                      <a:pt x="2513" y="4561"/>
                    </a:cubicBezTo>
                    <a:cubicBezTo>
                      <a:pt x="2845" y="4680"/>
                      <a:pt x="3182" y="4735"/>
                      <a:pt x="3512" y="4735"/>
                    </a:cubicBezTo>
                    <a:cubicBezTo>
                      <a:pt x="4932" y="4735"/>
                      <a:pt x="6220" y="3701"/>
                      <a:pt x="6442" y="2203"/>
                    </a:cubicBezTo>
                    <a:lnTo>
                      <a:pt x="6442" y="2203"/>
                    </a:lnTo>
                    <a:cubicBezTo>
                      <a:pt x="5930" y="2406"/>
                      <a:pt x="5394" y="2537"/>
                      <a:pt x="4858" y="2596"/>
                    </a:cubicBezTo>
                    <a:cubicBezTo>
                      <a:pt x="4529" y="3092"/>
                      <a:pt x="4041" y="3310"/>
                      <a:pt x="3558" y="3310"/>
                    </a:cubicBezTo>
                    <a:cubicBezTo>
                      <a:pt x="2694" y="3310"/>
                      <a:pt x="1846" y="2614"/>
                      <a:pt x="1953" y="1560"/>
                    </a:cubicBezTo>
                    <a:cubicBezTo>
                      <a:pt x="1525" y="1132"/>
                      <a:pt x="1239" y="596"/>
                      <a:pt x="1108" y="0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4" name="Google Shape;144;p4"/>
              <p:cNvSpPr/>
              <p:nvPr/>
            </p:nvSpPr>
            <p:spPr>
              <a:xfrm>
                <a:off x="5413039" y="3751816"/>
                <a:ext cx="422944" cy="372427"/>
              </a:xfrm>
              <a:custGeom>
                <a:avLst/>
                <a:gdLst/>
                <a:ahLst/>
                <a:cxnLst/>
                <a:rect l="l" t="t" r="r" b="b"/>
                <a:pathLst>
                  <a:path w="13379" h="11781" extrusionOk="0">
                    <a:moveTo>
                      <a:pt x="13259" y="0"/>
                    </a:moveTo>
                    <a:lnTo>
                      <a:pt x="13259" y="0"/>
                    </a:lnTo>
                    <a:cubicBezTo>
                      <a:pt x="10592" y="2405"/>
                      <a:pt x="7830" y="4691"/>
                      <a:pt x="4948" y="6858"/>
                    </a:cubicBezTo>
                    <a:cubicBezTo>
                      <a:pt x="4294" y="7358"/>
                      <a:pt x="3615" y="7858"/>
                      <a:pt x="2829" y="8132"/>
                    </a:cubicBezTo>
                    <a:cubicBezTo>
                      <a:pt x="2555" y="8227"/>
                      <a:pt x="2258" y="8287"/>
                      <a:pt x="1972" y="8311"/>
                    </a:cubicBezTo>
                    <a:lnTo>
                      <a:pt x="1031" y="9251"/>
                    </a:lnTo>
                    <a:cubicBezTo>
                      <a:pt x="0" y="10292"/>
                      <a:pt x="1012" y="11780"/>
                      <a:pt x="2146" y="11780"/>
                    </a:cubicBezTo>
                    <a:cubicBezTo>
                      <a:pt x="2478" y="11780"/>
                      <a:pt x="2822" y="11652"/>
                      <a:pt x="3127" y="11347"/>
                    </a:cubicBezTo>
                    <a:lnTo>
                      <a:pt x="7961" y="6513"/>
                    </a:lnTo>
                    <a:cubicBezTo>
                      <a:pt x="9437" y="5025"/>
                      <a:pt x="10890" y="3536"/>
                      <a:pt x="12378" y="2072"/>
                    </a:cubicBezTo>
                    <a:cubicBezTo>
                      <a:pt x="12914" y="1536"/>
                      <a:pt x="13378" y="679"/>
                      <a:pt x="13259" y="0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" name="Google Shape;145;p4"/>
              <p:cNvSpPr/>
              <p:nvPr/>
            </p:nvSpPr>
            <p:spPr>
              <a:xfrm>
                <a:off x="5670319" y="3993811"/>
                <a:ext cx="198748" cy="130781"/>
              </a:xfrm>
              <a:custGeom>
                <a:avLst/>
                <a:gdLst/>
                <a:ahLst/>
                <a:cxnLst/>
                <a:rect l="l" t="t" r="r" b="b"/>
                <a:pathLst>
                  <a:path w="6287" h="4137" extrusionOk="0">
                    <a:moveTo>
                      <a:pt x="619" y="1"/>
                    </a:moveTo>
                    <a:lnTo>
                      <a:pt x="619" y="1"/>
                    </a:lnTo>
                    <a:cubicBezTo>
                      <a:pt x="0" y="1442"/>
                      <a:pt x="608" y="3108"/>
                      <a:pt x="2001" y="3811"/>
                    </a:cubicBezTo>
                    <a:cubicBezTo>
                      <a:pt x="2430" y="4031"/>
                      <a:pt x="2890" y="4136"/>
                      <a:pt x="3343" y="4136"/>
                    </a:cubicBezTo>
                    <a:cubicBezTo>
                      <a:pt x="4358" y="4136"/>
                      <a:pt x="5342" y="3610"/>
                      <a:pt x="5894" y="2680"/>
                    </a:cubicBezTo>
                    <a:cubicBezTo>
                      <a:pt x="6156" y="2204"/>
                      <a:pt x="6287" y="1680"/>
                      <a:pt x="6275" y="1144"/>
                    </a:cubicBezTo>
                    <a:lnTo>
                      <a:pt x="6275" y="1144"/>
                    </a:lnTo>
                    <a:cubicBezTo>
                      <a:pt x="5811" y="1311"/>
                      <a:pt x="5346" y="1454"/>
                      <a:pt x="4858" y="1537"/>
                    </a:cubicBezTo>
                    <a:cubicBezTo>
                      <a:pt x="4834" y="1704"/>
                      <a:pt x="4775" y="1858"/>
                      <a:pt x="4691" y="2001"/>
                    </a:cubicBezTo>
                    <a:cubicBezTo>
                      <a:pt x="4375" y="2554"/>
                      <a:pt x="3859" y="2798"/>
                      <a:pt x="3347" y="2798"/>
                    </a:cubicBezTo>
                    <a:cubicBezTo>
                      <a:pt x="2492" y="2798"/>
                      <a:pt x="1646" y="2118"/>
                      <a:pt x="1751" y="1061"/>
                    </a:cubicBezTo>
                    <a:cubicBezTo>
                      <a:pt x="1298" y="799"/>
                      <a:pt x="905" y="441"/>
                      <a:pt x="619" y="1"/>
                    </a:cubicBezTo>
                    <a:close/>
                  </a:path>
                </a:pathLst>
              </a:custGeom>
              <a:solidFill>
                <a:srgbClr val="BF361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1472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lt1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9"/>
          <p:cNvSpPr txBox="1">
            <a:spLocks noGrp="1"/>
          </p:cNvSpPr>
          <p:nvPr>
            <p:ph type="title"/>
          </p:nvPr>
        </p:nvSpPr>
        <p:spPr>
          <a:xfrm>
            <a:off x="1959400" y="1557400"/>
            <a:ext cx="8273200" cy="374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9333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179" name="Google Shape;179;p9"/>
          <p:cNvSpPr/>
          <p:nvPr/>
        </p:nvSpPr>
        <p:spPr>
          <a:xfrm rot="10800000" flipH="1">
            <a:off x="-36625" y="-18373"/>
            <a:ext cx="2705156" cy="2108260"/>
          </a:xfrm>
          <a:custGeom>
            <a:avLst/>
            <a:gdLst/>
            <a:ahLst/>
            <a:cxnLst/>
            <a:rect l="l" t="t" r="r" b="b"/>
            <a:pathLst>
              <a:path w="39363" h="46052" extrusionOk="0">
                <a:moveTo>
                  <a:pt x="795" y="1"/>
                </a:moveTo>
                <a:cubicBezTo>
                  <a:pt x="713" y="1"/>
                  <a:pt x="630" y="28"/>
                  <a:pt x="560" y="78"/>
                </a:cubicBezTo>
                <a:cubicBezTo>
                  <a:pt x="0" y="555"/>
                  <a:pt x="274" y="3007"/>
                  <a:pt x="274" y="3722"/>
                </a:cubicBezTo>
                <a:lnTo>
                  <a:pt x="274" y="45941"/>
                </a:lnTo>
                <a:lnTo>
                  <a:pt x="334" y="45941"/>
                </a:lnTo>
                <a:lnTo>
                  <a:pt x="17407" y="45917"/>
                </a:lnTo>
                <a:lnTo>
                  <a:pt x="29647" y="45905"/>
                </a:lnTo>
                <a:cubicBezTo>
                  <a:pt x="29685" y="45905"/>
                  <a:pt x="29722" y="45905"/>
                  <a:pt x="29760" y="45905"/>
                </a:cubicBezTo>
                <a:cubicBezTo>
                  <a:pt x="31414" y="45905"/>
                  <a:pt x="33224" y="46051"/>
                  <a:pt x="34997" y="46051"/>
                </a:cubicBezTo>
                <a:cubicBezTo>
                  <a:pt x="36273" y="46051"/>
                  <a:pt x="37530" y="45976"/>
                  <a:pt x="38696" y="45715"/>
                </a:cubicBezTo>
                <a:cubicBezTo>
                  <a:pt x="39362" y="45572"/>
                  <a:pt x="38696" y="40143"/>
                  <a:pt x="38600" y="39559"/>
                </a:cubicBezTo>
                <a:cubicBezTo>
                  <a:pt x="38255" y="37166"/>
                  <a:pt x="37457" y="34725"/>
                  <a:pt x="35457" y="33213"/>
                </a:cubicBezTo>
                <a:cubicBezTo>
                  <a:pt x="33540" y="31773"/>
                  <a:pt x="31028" y="31523"/>
                  <a:pt x="28659" y="31166"/>
                </a:cubicBezTo>
                <a:cubicBezTo>
                  <a:pt x="26051" y="30761"/>
                  <a:pt x="23444" y="30153"/>
                  <a:pt x="21110" y="28939"/>
                </a:cubicBezTo>
                <a:cubicBezTo>
                  <a:pt x="18777" y="27713"/>
                  <a:pt x="16717" y="25843"/>
                  <a:pt x="15681" y="23403"/>
                </a:cubicBezTo>
                <a:cubicBezTo>
                  <a:pt x="14645" y="20950"/>
                  <a:pt x="14728" y="18188"/>
                  <a:pt x="14264" y="15580"/>
                </a:cubicBezTo>
                <a:cubicBezTo>
                  <a:pt x="12966" y="8222"/>
                  <a:pt x="7418" y="3257"/>
                  <a:pt x="1001" y="66"/>
                </a:cubicBezTo>
                <a:cubicBezTo>
                  <a:pt x="939" y="22"/>
                  <a:pt x="867" y="1"/>
                  <a:pt x="7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9"/>
          <p:cNvSpPr/>
          <p:nvPr/>
        </p:nvSpPr>
        <p:spPr>
          <a:xfrm flipH="1">
            <a:off x="9523459" y="4768053"/>
            <a:ext cx="2705156" cy="2108260"/>
          </a:xfrm>
          <a:custGeom>
            <a:avLst/>
            <a:gdLst/>
            <a:ahLst/>
            <a:cxnLst/>
            <a:rect l="l" t="t" r="r" b="b"/>
            <a:pathLst>
              <a:path w="39363" h="46052" extrusionOk="0">
                <a:moveTo>
                  <a:pt x="795" y="1"/>
                </a:moveTo>
                <a:cubicBezTo>
                  <a:pt x="713" y="1"/>
                  <a:pt x="630" y="28"/>
                  <a:pt x="560" y="78"/>
                </a:cubicBezTo>
                <a:cubicBezTo>
                  <a:pt x="0" y="555"/>
                  <a:pt x="274" y="3007"/>
                  <a:pt x="274" y="3722"/>
                </a:cubicBezTo>
                <a:lnTo>
                  <a:pt x="274" y="45941"/>
                </a:lnTo>
                <a:lnTo>
                  <a:pt x="334" y="45941"/>
                </a:lnTo>
                <a:lnTo>
                  <a:pt x="17407" y="45917"/>
                </a:lnTo>
                <a:lnTo>
                  <a:pt x="29647" y="45905"/>
                </a:lnTo>
                <a:cubicBezTo>
                  <a:pt x="29685" y="45905"/>
                  <a:pt x="29722" y="45905"/>
                  <a:pt x="29760" y="45905"/>
                </a:cubicBezTo>
                <a:cubicBezTo>
                  <a:pt x="31414" y="45905"/>
                  <a:pt x="33224" y="46051"/>
                  <a:pt x="34997" y="46051"/>
                </a:cubicBezTo>
                <a:cubicBezTo>
                  <a:pt x="36273" y="46051"/>
                  <a:pt x="37530" y="45976"/>
                  <a:pt x="38696" y="45715"/>
                </a:cubicBezTo>
                <a:cubicBezTo>
                  <a:pt x="39362" y="45572"/>
                  <a:pt x="38696" y="40143"/>
                  <a:pt x="38600" y="39559"/>
                </a:cubicBezTo>
                <a:cubicBezTo>
                  <a:pt x="38255" y="37166"/>
                  <a:pt x="37457" y="34725"/>
                  <a:pt x="35457" y="33213"/>
                </a:cubicBezTo>
                <a:cubicBezTo>
                  <a:pt x="33540" y="31773"/>
                  <a:pt x="31028" y="31523"/>
                  <a:pt x="28659" y="31166"/>
                </a:cubicBezTo>
                <a:cubicBezTo>
                  <a:pt x="26051" y="30761"/>
                  <a:pt x="23444" y="30153"/>
                  <a:pt x="21110" y="28939"/>
                </a:cubicBezTo>
                <a:cubicBezTo>
                  <a:pt x="18777" y="27713"/>
                  <a:pt x="16717" y="25843"/>
                  <a:pt x="15681" y="23403"/>
                </a:cubicBezTo>
                <a:cubicBezTo>
                  <a:pt x="14645" y="20950"/>
                  <a:pt x="14728" y="18188"/>
                  <a:pt x="14264" y="15580"/>
                </a:cubicBezTo>
                <a:cubicBezTo>
                  <a:pt x="12966" y="8222"/>
                  <a:pt x="7418" y="3257"/>
                  <a:pt x="1001" y="66"/>
                </a:cubicBezTo>
                <a:cubicBezTo>
                  <a:pt x="939" y="22"/>
                  <a:pt x="867" y="1"/>
                  <a:pt x="7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9"/>
          <p:cNvSpPr/>
          <p:nvPr/>
        </p:nvSpPr>
        <p:spPr>
          <a:xfrm rot="1382476">
            <a:off x="214866" y="6298633"/>
            <a:ext cx="293348" cy="277595"/>
          </a:xfrm>
          <a:custGeom>
            <a:avLst/>
            <a:gdLst/>
            <a:ahLst/>
            <a:cxnLst/>
            <a:rect l="l" t="t" r="r" b="b"/>
            <a:pathLst>
              <a:path w="3240" h="3066" extrusionOk="0">
                <a:moveTo>
                  <a:pt x="1769" y="1"/>
                </a:moveTo>
                <a:cubicBezTo>
                  <a:pt x="1611" y="1"/>
                  <a:pt x="1453" y="105"/>
                  <a:pt x="1453" y="313"/>
                </a:cubicBezTo>
                <a:lnTo>
                  <a:pt x="1429" y="1075"/>
                </a:lnTo>
                <a:cubicBezTo>
                  <a:pt x="1036" y="1099"/>
                  <a:pt x="644" y="1135"/>
                  <a:pt x="263" y="1171"/>
                </a:cubicBezTo>
                <a:cubicBezTo>
                  <a:pt x="1" y="1171"/>
                  <a:pt x="1" y="1563"/>
                  <a:pt x="263" y="1563"/>
                </a:cubicBezTo>
                <a:cubicBezTo>
                  <a:pt x="632" y="1599"/>
                  <a:pt x="1025" y="1635"/>
                  <a:pt x="1406" y="1659"/>
                </a:cubicBezTo>
                <a:cubicBezTo>
                  <a:pt x="1382" y="1992"/>
                  <a:pt x="1322" y="2385"/>
                  <a:pt x="1429" y="2683"/>
                </a:cubicBezTo>
                <a:cubicBezTo>
                  <a:pt x="1513" y="2893"/>
                  <a:pt x="1771" y="3066"/>
                  <a:pt x="1985" y="3066"/>
                </a:cubicBezTo>
                <a:cubicBezTo>
                  <a:pt x="2135" y="3066"/>
                  <a:pt x="2264" y="2981"/>
                  <a:pt x="2298" y="2766"/>
                </a:cubicBezTo>
                <a:cubicBezTo>
                  <a:pt x="2322" y="2623"/>
                  <a:pt x="2263" y="2492"/>
                  <a:pt x="2132" y="2444"/>
                </a:cubicBezTo>
                <a:cubicBezTo>
                  <a:pt x="2120" y="2325"/>
                  <a:pt x="2120" y="2206"/>
                  <a:pt x="2120" y="2087"/>
                </a:cubicBezTo>
                <a:lnTo>
                  <a:pt x="2108" y="1694"/>
                </a:lnTo>
                <a:cubicBezTo>
                  <a:pt x="2346" y="1694"/>
                  <a:pt x="2584" y="1694"/>
                  <a:pt x="2822" y="1682"/>
                </a:cubicBezTo>
                <a:cubicBezTo>
                  <a:pt x="3239" y="1682"/>
                  <a:pt x="3239" y="1051"/>
                  <a:pt x="2822" y="1051"/>
                </a:cubicBezTo>
                <a:cubicBezTo>
                  <a:pt x="2584" y="1040"/>
                  <a:pt x="2334" y="1040"/>
                  <a:pt x="2096" y="1040"/>
                </a:cubicBezTo>
                <a:lnTo>
                  <a:pt x="2084" y="313"/>
                </a:lnTo>
                <a:cubicBezTo>
                  <a:pt x="2084" y="105"/>
                  <a:pt x="1926" y="1"/>
                  <a:pt x="176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178500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2"/>
          <p:cNvSpPr/>
          <p:nvPr/>
        </p:nvSpPr>
        <p:spPr>
          <a:xfrm flipH="1">
            <a:off x="6159512" y="2108267"/>
            <a:ext cx="6094573" cy="4749803"/>
          </a:xfrm>
          <a:custGeom>
            <a:avLst/>
            <a:gdLst/>
            <a:ahLst/>
            <a:cxnLst/>
            <a:rect l="l" t="t" r="r" b="b"/>
            <a:pathLst>
              <a:path w="39363" h="46052" extrusionOk="0">
                <a:moveTo>
                  <a:pt x="795" y="1"/>
                </a:moveTo>
                <a:cubicBezTo>
                  <a:pt x="713" y="1"/>
                  <a:pt x="630" y="28"/>
                  <a:pt x="560" y="78"/>
                </a:cubicBezTo>
                <a:cubicBezTo>
                  <a:pt x="0" y="555"/>
                  <a:pt x="274" y="3007"/>
                  <a:pt x="274" y="3722"/>
                </a:cubicBezTo>
                <a:lnTo>
                  <a:pt x="274" y="45941"/>
                </a:lnTo>
                <a:lnTo>
                  <a:pt x="334" y="45941"/>
                </a:lnTo>
                <a:lnTo>
                  <a:pt x="17407" y="45917"/>
                </a:lnTo>
                <a:lnTo>
                  <a:pt x="29647" y="45905"/>
                </a:lnTo>
                <a:cubicBezTo>
                  <a:pt x="29685" y="45905"/>
                  <a:pt x="29722" y="45905"/>
                  <a:pt x="29760" y="45905"/>
                </a:cubicBezTo>
                <a:cubicBezTo>
                  <a:pt x="31414" y="45905"/>
                  <a:pt x="33224" y="46051"/>
                  <a:pt x="34997" y="46051"/>
                </a:cubicBezTo>
                <a:cubicBezTo>
                  <a:pt x="36273" y="46051"/>
                  <a:pt x="37530" y="45976"/>
                  <a:pt x="38696" y="45715"/>
                </a:cubicBezTo>
                <a:cubicBezTo>
                  <a:pt x="39362" y="45572"/>
                  <a:pt x="38696" y="40143"/>
                  <a:pt x="38600" y="39559"/>
                </a:cubicBezTo>
                <a:cubicBezTo>
                  <a:pt x="38255" y="37166"/>
                  <a:pt x="37457" y="34725"/>
                  <a:pt x="35457" y="33213"/>
                </a:cubicBezTo>
                <a:cubicBezTo>
                  <a:pt x="33540" y="31773"/>
                  <a:pt x="31028" y="31523"/>
                  <a:pt x="28659" y="31166"/>
                </a:cubicBezTo>
                <a:cubicBezTo>
                  <a:pt x="26051" y="30761"/>
                  <a:pt x="23444" y="30153"/>
                  <a:pt x="21110" y="28939"/>
                </a:cubicBezTo>
                <a:cubicBezTo>
                  <a:pt x="18777" y="27713"/>
                  <a:pt x="16717" y="25843"/>
                  <a:pt x="15681" y="23403"/>
                </a:cubicBezTo>
                <a:cubicBezTo>
                  <a:pt x="14645" y="20950"/>
                  <a:pt x="14728" y="18188"/>
                  <a:pt x="14264" y="15580"/>
                </a:cubicBezTo>
                <a:cubicBezTo>
                  <a:pt x="12966" y="8222"/>
                  <a:pt x="7418" y="3257"/>
                  <a:pt x="1001" y="66"/>
                </a:cubicBezTo>
                <a:cubicBezTo>
                  <a:pt x="939" y="22"/>
                  <a:pt x="867" y="1"/>
                  <a:pt x="79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7" name="Google Shape;217;p12"/>
          <p:cNvSpPr txBox="1">
            <a:spLocks noGrp="1"/>
          </p:cNvSpPr>
          <p:nvPr>
            <p:ph type="title" hasCustomPrompt="1"/>
          </p:nvPr>
        </p:nvSpPr>
        <p:spPr>
          <a:xfrm>
            <a:off x="2406600" y="2438417"/>
            <a:ext cx="7378800" cy="166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0533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218" name="Google Shape;218;p12"/>
          <p:cNvSpPr txBox="1">
            <a:spLocks noGrp="1"/>
          </p:cNvSpPr>
          <p:nvPr>
            <p:ph type="body" idx="1"/>
          </p:nvPr>
        </p:nvSpPr>
        <p:spPr>
          <a:xfrm>
            <a:off x="2406600" y="3872784"/>
            <a:ext cx="7378800" cy="5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31789" algn="ctr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1pPr>
            <a:lvl2pPr marL="1219170" lvl="1" indent="-431789" algn="ctr">
              <a:spcBef>
                <a:spcPts val="2133"/>
              </a:spcBef>
              <a:spcAft>
                <a:spcPts val="0"/>
              </a:spcAft>
              <a:buSzPts val="1500"/>
              <a:buChar char="○"/>
              <a:defRPr/>
            </a:lvl2pPr>
            <a:lvl3pPr marL="1828754" lvl="2" indent="-431789" algn="ctr">
              <a:spcBef>
                <a:spcPts val="2133"/>
              </a:spcBef>
              <a:spcAft>
                <a:spcPts val="0"/>
              </a:spcAft>
              <a:buSzPts val="1500"/>
              <a:buChar char="■"/>
              <a:defRPr/>
            </a:lvl3pPr>
            <a:lvl4pPr marL="2438339" lvl="3" indent="-431789" algn="ctr">
              <a:spcBef>
                <a:spcPts val="2133"/>
              </a:spcBef>
              <a:spcAft>
                <a:spcPts val="0"/>
              </a:spcAft>
              <a:buSzPts val="1500"/>
              <a:buChar char="●"/>
              <a:defRPr/>
            </a:lvl4pPr>
            <a:lvl5pPr marL="3047924" lvl="4" indent="-431789" algn="ctr">
              <a:spcBef>
                <a:spcPts val="2133"/>
              </a:spcBef>
              <a:spcAft>
                <a:spcPts val="0"/>
              </a:spcAft>
              <a:buSzPts val="1500"/>
              <a:buChar char="○"/>
              <a:defRPr/>
            </a:lvl5pPr>
            <a:lvl6pPr marL="3657509" lvl="5" indent="-431789" algn="ctr">
              <a:spcBef>
                <a:spcPts val="2133"/>
              </a:spcBef>
              <a:spcAft>
                <a:spcPts val="0"/>
              </a:spcAft>
              <a:buSzPts val="15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9" name="Google Shape;219;p12"/>
          <p:cNvSpPr/>
          <p:nvPr/>
        </p:nvSpPr>
        <p:spPr>
          <a:xfrm rot="10800000" flipH="1">
            <a:off x="-38110" y="-12693"/>
            <a:ext cx="2705156" cy="2108260"/>
          </a:xfrm>
          <a:custGeom>
            <a:avLst/>
            <a:gdLst/>
            <a:ahLst/>
            <a:cxnLst/>
            <a:rect l="l" t="t" r="r" b="b"/>
            <a:pathLst>
              <a:path w="39363" h="46052" extrusionOk="0">
                <a:moveTo>
                  <a:pt x="795" y="1"/>
                </a:moveTo>
                <a:cubicBezTo>
                  <a:pt x="713" y="1"/>
                  <a:pt x="630" y="28"/>
                  <a:pt x="560" y="78"/>
                </a:cubicBezTo>
                <a:cubicBezTo>
                  <a:pt x="0" y="555"/>
                  <a:pt x="274" y="3007"/>
                  <a:pt x="274" y="3722"/>
                </a:cubicBezTo>
                <a:lnTo>
                  <a:pt x="274" y="45941"/>
                </a:lnTo>
                <a:lnTo>
                  <a:pt x="334" y="45941"/>
                </a:lnTo>
                <a:lnTo>
                  <a:pt x="17407" y="45917"/>
                </a:lnTo>
                <a:lnTo>
                  <a:pt x="29647" y="45905"/>
                </a:lnTo>
                <a:cubicBezTo>
                  <a:pt x="29685" y="45905"/>
                  <a:pt x="29722" y="45905"/>
                  <a:pt x="29760" y="45905"/>
                </a:cubicBezTo>
                <a:cubicBezTo>
                  <a:pt x="31414" y="45905"/>
                  <a:pt x="33224" y="46051"/>
                  <a:pt x="34997" y="46051"/>
                </a:cubicBezTo>
                <a:cubicBezTo>
                  <a:pt x="36273" y="46051"/>
                  <a:pt x="37530" y="45976"/>
                  <a:pt x="38696" y="45715"/>
                </a:cubicBezTo>
                <a:cubicBezTo>
                  <a:pt x="39362" y="45572"/>
                  <a:pt x="38696" y="40143"/>
                  <a:pt x="38600" y="39559"/>
                </a:cubicBezTo>
                <a:cubicBezTo>
                  <a:pt x="38255" y="37166"/>
                  <a:pt x="37457" y="34725"/>
                  <a:pt x="35457" y="33213"/>
                </a:cubicBezTo>
                <a:cubicBezTo>
                  <a:pt x="33540" y="31773"/>
                  <a:pt x="31028" y="31523"/>
                  <a:pt x="28659" y="31166"/>
                </a:cubicBezTo>
                <a:cubicBezTo>
                  <a:pt x="26051" y="30761"/>
                  <a:pt x="23444" y="30153"/>
                  <a:pt x="21110" y="28939"/>
                </a:cubicBezTo>
                <a:cubicBezTo>
                  <a:pt x="18777" y="27713"/>
                  <a:pt x="16717" y="25843"/>
                  <a:pt x="15681" y="23403"/>
                </a:cubicBezTo>
                <a:cubicBezTo>
                  <a:pt x="14645" y="20950"/>
                  <a:pt x="14728" y="18188"/>
                  <a:pt x="14264" y="15580"/>
                </a:cubicBezTo>
                <a:cubicBezTo>
                  <a:pt x="12966" y="8222"/>
                  <a:pt x="7418" y="3257"/>
                  <a:pt x="1001" y="66"/>
                </a:cubicBezTo>
                <a:cubicBezTo>
                  <a:pt x="939" y="22"/>
                  <a:pt x="867" y="1"/>
                  <a:pt x="79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20" name="Google Shape;220;p12"/>
          <p:cNvGrpSpPr/>
          <p:nvPr/>
        </p:nvGrpSpPr>
        <p:grpSpPr>
          <a:xfrm rot="10800000" flipH="1">
            <a:off x="11105935" y="6077591"/>
            <a:ext cx="936792" cy="1092780"/>
            <a:chOff x="7049801" y="540000"/>
            <a:chExt cx="647313" cy="755099"/>
          </a:xfrm>
        </p:grpSpPr>
        <p:sp>
          <p:nvSpPr>
            <p:cNvPr id="221" name="Google Shape;221;p12"/>
            <p:cNvSpPr/>
            <p:nvPr/>
          </p:nvSpPr>
          <p:spPr>
            <a:xfrm>
              <a:off x="7049801" y="540000"/>
              <a:ext cx="647313" cy="755090"/>
            </a:xfrm>
            <a:custGeom>
              <a:avLst/>
              <a:gdLst/>
              <a:ahLst/>
              <a:cxnLst/>
              <a:rect l="l" t="t" r="r" b="b"/>
              <a:pathLst>
                <a:path w="16889" h="19701" extrusionOk="0">
                  <a:moveTo>
                    <a:pt x="11961" y="0"/>
                  </a:moveTo>
                  <a:cubicBezTo>
                    <a:pt x="11730" y="0"/>
                    <a:pt x="11515" y="28"/>
                    <a:pt x="11324" y="89"/>
                  </a:cubicBezTo>
                  <a:cubicBezTo>
                    <a:pt x="10228" y="434"/>
                    <a:pt x="9728" y="1779"/>
                    <a:pt x="9062" y="2601"/>
                  </a:cubicBezTo>
                  <a:lnTo>
                    <a:pt x="6180" y="6149"/>
                  </a:lnTo>
                  <a:lnTo>
                    <a:pt x="3299" y="9697"/>
                  </a:lnTo>
                  <a:lnTo>
                    <a:pt x="1858" y="11471"/>
                  </a:lnTo>
                  <a:cubicBezTo>
                    <a:pt x="1084" y="12435"/>
                    <a:pt x="1" y="13221"/>
                    <a:pt x="96" y="14602"/>
                  </a:cubicBezTo>
                  <a:lnTo>
                    <a:pt x="430" y="19293"/>
                  </a:lnTo>
                  <a:cubicBezTo>
                    <a:pt x="418" y="19401"/>
                    <a:pt x="453" y="19508"/>
                    <a:pt x="513" y="19591"/>
                  </a:cubicBezTo>
                  <a:cubicBezTo>
                    <a:pt x="572" y="19670"/>
                    <a:pt x="659" y="19700"/>
                    <a:pt x="755" y="19700"/>
                  </a:cubicBezTo>
                  <a:cubicBezTo>
                    <a:pt x="889" y="19700"/>
                    <a:pt x="1043" y="19642"/>
                    <a:pt x="1168" y="19579"/>
                  </a:cubicBezTo>
                  <a:cubicBezTo>
                    <a:pt x="2513" y="18877"/>
                    <a:pt x="4061" y="18281"/>
                    <a:pt x="5299" y="17400"/>
                  </a:cubicBezTo>
                  <a:cubicBezTo>
                    <a:pt x="6216" y="16746"/>
                    <a:pt x="6799" y="15662"/>
                    <a:pt x="7442" y="14757"/>
                  </a:cubicBezTo>
                  <a:cubicBezTo>
                    <a:pt x="8431" y="13388"/>
                    <a:pt x="9443" y="12043"/>
                    <a:pt x="10467" y="10709"/>
                  </a:cubicBezTo>
                  <a:cubicBezTo>
                    <a:pt x="10776" y="10304"/>
                    <a:pt x="11133" y="9935"/>
                    <a:pt x="11467" y="9554"/>
                  </a:cubicBezTo>
                  <a:cubicBezTo>
                    <a:pt x="12348" y="8578"/>
                    <a:pt x="13217" y="7590"/>
                    <a:pt x="14062" y="6590"/>
                  </a:cubicBezTo>
                  <a:cubicBezTo>
                    <a:pt x="14729" y="5804"/>
                    <a:pt x="15753" y="4851"/>
                    <a:pt x="16134" y="3875"/>
                  </a:cubicBezTo>
                  <a:cubicBezTo>
                    <a:pt x="16888" y="1952"/>
                    <a:pt x="13878" y="0"/>
                    <a:pt x="119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12"/>
            <p:cNvSpPr/>
            <p:nvPr/>
          </p:nvSpPr>
          <p:spPr>
            <a:xfrm>
              <a:off x="7063983" y="601325"/>
              <a:ext cx="616076" cy="693728"/>
            </a:xfrm>
            <a:custGeom>
              <a:avLst/>
              <a:gdLst/>
              <a:ahLst/>
              <a:cxnLst/>
              <a:rect l="l" t="t" r="r" b="b"/>
              <a:pathLst>
                <a:path w="16074" h="18100" extrusionOk="0">
                  <a:moveTo>
                    <a:pt x="15097" y="1"/>
                  </a:moveTo>
                  <a:cubicBezTo>
                    <a:pt x="14978" y="167"/>
                    <a:pt x="14859" y="334"/>
                    <a:pt x="14740" y="489"/>
                  </a:cubicBezTo>
                  <a:cubicBezTo>
                    <a:pt x="10942" y="5442"/>
                    <a:pt x="6608" y="9954"/>
                    <a:pt x="1810" y="13943"/>
                  </a:cubicBezTo>
                  <a:lnTo>
                    <a:pt x="0" y="16836"/>
                  </a:lnTo>
                  <a:cubicBezTo>
                    <a:pt x="12" y="17122"/>
                    <a:pt x="36" y="17408"/>
                    <a:pt x="60" y="17693"/>
                  </a:cubicBezTo>
                  <a:cubicBezTo>
                    <a:pt x="48" y="17801"/>
                    <a:pt x="83" y="17896"/>
                    <a:pt x="143" y="17991"/>
                  </a:cubicBezTo>
                  <a:cubicBezTo>
                    <a:pt x="202" y="18069"/>
                    <a:pt x="286" y="18099"/>
                    <a:pt x="381" y="18099"/>
                  </a:cubicBezTo>
                  <a:cubicBezTo>
                    <a:pt x="516" y="18099"/>
                    <a:pt x="671" y="18037"/>
                    <a:pt x="798" y="17967"/>
                  </a:cubicBezTo>
                  <a:cubicBezTo>
                    <a:pt x="2143" y="17277"/>
                    <a:pt x="3691" y="16681"/>
                    <a:pt x="4929" y="15800"/>
                  </a:cubicBezTo>
                  <a:cubicBezTo>
                    <a:pt x="5858" y="15146"/>
                    <a:pt x="6429" y="14062"/>
                    <a:pt x="7084" y="13157"/>
                  </a:cubicBezTo>
                  <a:cubicBezTo>
                    <a:pt x="8061" y="11788"/>
                    <a:pt x="9073" y="10431"/>
                    <a:pt x="10097" y="9097"/>
                  </a:cubicBezTo>
                  <a:cubicBezTo>
                    <a:pt x="10406" y="8704"/>
                    <a:pt x="10763" y="8323"/>
                    <a:pt x="11109" y="7954"/>
                  </a:cubicBezTo>
                  <a:cubicBezTo>
                    <a:pt x="11978" y="6966"/>
                    <a:pt x="12847" y="5990"/>
                    <a:pt x="13692" y="4978"/>
                  </a:cubicBezTo>
                  <a:cubicBezTo>
                    <a:pt x="14359" y="4192"/>
                    <a:pt x="15383" y="3251"/>
                    <a:pt x="15764" y="2275"/>
                  </a:cubicBezTo>
                  <a:cubicBezTo>
                    <a:pt x="16073" y="1477"/>
                    <a:pt x="15740" y="668"/>
                    <a:pt x="1509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12"/>
            <p:cNvSpPr/>
            <p:nvPr/>
          </p:nvSpPr>
          <p:spPr>
            <a:xfrm>
              <a:off x="7052101" y="1055397"/>
              <a:ext cx="219195" cy="239662"/>
            </a:xfrm>
            <a:custGeom>
              <a:avLst/>
              <a:gdLst/>
              <a:ahLst/>
              <a:cxnLst/>
              <a:rect l="l" t="t" r="r" b="b"/>
              <a:pathLst>
                <a:path w="5719" h="6253" extrusionOk="0">
                  <a:moveTo>
                    <a:pt x="282" y="0"/>
                  </a:moveTo>
                  <a:cubicBezTo>
                    <a:pt x="268" y="0"/>
                    <a:pt x="253" y="0"/>
                    <a:pt x="239" y="0"/>
                  </a:cubicBezTo>
                  <a:cubicBezTo>
                    <a:pt x="167" y="96"/>
                    <a:pt x="120" y="203"/>
                    <a:pt x="84" y="322"/>
                  </a:cubicBezTo>
                  <a:cubicBezTo>
                    <a:pt x="12" y="596"/>
                    <a:pt x="0" y="882"/>
                    <a:pt x="36" y="1155"/>
                  </a:cubicBezTo>
                  <a:lnTo>
                    <a:pt x="370" y="5846"/>
                  </a:lnTo>
                  <a:cubicBezTo>
                    <a:pt x="358" y="5954"/>
                    <a:pt x="393" y="6049"/>
                    <a:pt x="453" y="6144"/>
                  </a:cubicBezTo>
                  <a:cubicBezTo>
                    <a:pt x="512" y="6222"/>
                    <a:pt x="596" y="6252"/>
                    <a:pt x="691" y="6252"/>
                  </a:cubicBezTo>
                  <a:cubicBezTo>
                    <a:pt x="826" y="6252"/>
                    <a:pt x="981" y="6190"/>
                    <a:pt x="1108" y="6120"/>
                  </a:cubicBezTo>
                  <a:cubicBezTo>
                    <a:pt x="2453" y="5430"/>
                    <a:pt x="4001" y="4834"/>
                    <a:pt x="5239" y="3953"/>
                  </a:cubicBezTo>
                  <a:cubicBezTo>
                    <a:pt x="5382" y="3846"/>
                    <a:pt x="5513" y="3739"/>
                    <a:pt x="5632" y="3620"/>
                  </a:cubicBezTo>
                  <a:cubicBezTo>
                    <a:pt x="5718" y="2737"/>
                    <a:pt x="5015" y="1999"/>
                    <a:pt x="4166" y="1999"/>
                  </a:cubicBezTo>
                  <a:cubicBezTo>
                    <a:pt x="4076" y="1999"/>
                    <a:pt x="3986" y="2008"/>
                    <a:pt x="3894" y="2025"/>
                  </a:cubicBezTo>
                  <a:cubicBezTo>
                    <a:pt x="4022" y="1257"/>
                    <a:pt x="3411" y="679"/>
                    <a:pt x="2761" y="679"/>
                  </a:cubicBezTo>
                  <a:cubicBezTo>
                    <a:pt x="2503" y="679"/>
                    <a:pt x="2239" y="770"/>
                    <a:pt x="2013" y="977"/>
                  </a:cubicBezTo>
                  <a:cubicBezTo>
                    <a:pt x="1744" y="299"/>
                    <a:pt x="1029" y="0"/>
                    <a:pt x="282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12"/>
            <p:cNvSpPr/>
            <p:nvPr/>
          </p:nvSpPr>
          <p:spPr>
            <a:xfrm>
              <a:off x="7059383" y="1184103"/>
              <a:ext cx="108658" cy="110996"/>
            </a:xfrm>
            <a:custGeom>
              <a:avLst/>
              <a:gdLst/>
              <a:ahLst/>
              <a:cxnLst/>
              <a:rect l="l" t="t" r="r" b="b"/>
              <a:pathLst>
                <a:path w="2835" h="2896" extrusionOk="0">
                  <a:moveTo>
                    <a:pt x="1" y="0"/>
                  </a:moveTo>
                  <a:cubicBezTo>
                    <a:pt x="49" y="833"/>
                    <a:pt x="108" y="1655"/>
                    <a:pt x="168" y="2488"/>
                  </a:cubicBezTo>
                  <a:cubicBezTo>
                    <a:pt x="168" y="2596"/>
                    <a:pt x="203" y="2703"/>
                    <a:pt x="263" y="2786"/>
                  </a:cubicBezTo>
                  <a:cubicBezTo>
                    <a:pt x="322" y="2865"/>
                    <a:pt x="409" y="2895"/>
                    <a:pt x="505" y="2895"/>
                  </a:cubicBezTo>
                  <a:cubicBezTo>
                    <a:pt x="639" y="2895"/>
                    <a:pt x="793" y="2837"/>
                    <a:pt x="918" y="2774"/>
                  </a:cubicBezTo>
                  <a:cubicBezTo>
                    <a:pt x="1537" y="2453"/>
                    <a:pt x="2192" y="2155"/>
                    <a:pt x="2835" y="1834"/>
                  </a:cubicBezTo>
                  <a:cubicBezTo>
                    <a:pt x="2763" y="1715"/>
                    <a:pt x="2692" y="1595"/>
                    <a:pt x="2608" y="1476"/>
                  </a:cubicBezTo>
                  <a:cubicBezTo>
                    <a:pt x="2299" y="1024"/>
                    <a:pt x="1882" y="643"/>
                    <a:pt x="1418" y="369"/>
                  </a:cubicBezTo>
                  <a:cubicBezTo>
                    <a:pt x="977" y="131"/>
                    <a:pt x="489" y="0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25" name="Google Shape;225;p12"/>
          <p:cNvGrpSpPr/>
          <p:nvPr/>
        </p:nvGrpSpPr>
        <p:grpSpPr>
          <a:xfrm rot="6385603">
            <a:off x="9924339" y="6046502"/>
            <a:ext cx="468312" cy="441255"/>
            <a:chOff x="6520753" y="2095400"/>
            <a:chExt cx="429607" cy="404737"/>
          </a:xfrm>
        </p:grpSpPr>
        <p:sp>
          <p:nvSpPr>
            <p:cNvPr id="226" name="Google Shape;226;p12"/>
            <p:cNvSpPr/>
            <p:nvPr/>
          </p:nvSpPr>
          <p:spPr>
            <a:xfrm>
              <a:off x="6520753" y="2095400"/>
              <a:ext cx="429607" cy="404627"/>
            </a:xfrm>
            <a:custGeom>
              <a:avLst/>
              <a:gdLst/>
              <a:ahLst/>
              <a:cxnLst/>
              <a:rect l="l" t="t" r="r" b="b"/>
              <a:pathLst>
                <a:path w="23647" h="22272" extrusionOk="0">
                  <a:moveTo>
                    <a:pt x="12026" y="1"/>
                  </a:moveTo>
                  <a:cubicBezTo>
                    <a:pt x="10599" y="1"/>
                    <a:pt x="9180" y="269"/>
                    <a:pt x="7870" y="835"/>
                  </a:cubicBezTo>
                  <a:cubicBezTo>
                    <a:pt x="2727" y="3026"/>
                    <a:pt x="0" y="8693"/>
                    <a:pt x="1512" y="14075"/>
                  </a:cubicBezTo>
                  <a:cubicBezTo>
                    <a:pt x="2873" y="19022"/>
                    <a:pt x="7416" y="22272"/>
                    <a:pt x="12267" y="22272"/>
                  </a:cubicBezTo>
                  <a:cubicBezTo>
                    <a:pt x="13696" y="22272"/>
                    <a:pt x="15153" y="21989"/>
                    <a:pt x="16562" y="21385"/>
                  </a:cubicBezTo>
                  <a:cubicBezTo>
                    <a:pt x="19205" y="20206"/>
                    <a:pt x="21313" y="18075"/>
                    <a:pt x="22467" y="15408"/>
                  </a:cubicBezTo>
                  <a:cubicBezTo>
                    <a:pt x="23646" y="12586"/>
                    <a:pt x="23479" y="9550"/>
                    <a:pt x="22420" y="6740"/>
                  </a:cubicBezTo>
                  <a:cubicBezTo>
                    <a:pt x="20840" y="2521"/>
                    <a:pt x="16397" y="1"/>
                    <a:pt x="1202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12"/>
            <p:cNvSpPr/>
            <p:nvPr/>
          </p:nvSpPr>
          <p:spPr>
            <a:xfrm>
              <a:off x="6527675" y="2148197"/>
              <a:ext cx="420087" cy="351941"/>
            </a:xfrm>
            <a:custGeom>
              <a:avLst/>
              <a:gdLst/>
              <a:ahLst/>
              <a:cxnLst/>
              <a:rect l="l" t="t" r="r" b="b"/>
              <a:pathLst>
                <a:path w="23123" h="19372" extrusionOk="0">
                  <a:moveTo>
                    <a:pt x="4287" y="0"/>
                  </a:moveTo>
                  <a:lnTo>
                    <a:pt x="4287" y="0"/>
                  </a:lnTo>
                  <a:cubicBezTo>
                    <a:pt x="1227" y="2846"/>
                    <a:pt x="0" y="7156"/>
                    <a:pt x="1131" y="11180"/>
                  </a:cubicBezTo>
                  <a:cubicBezTo>
                    <a:pt x="2493" y="16122"/>
                    <a:pt x="7042" y="19371"/>
                    <a:pt x="11897" y="19371"/>
                  </a:cubicBezTo>
                  <a:cubicBezTo>
                    <a:pt x="13323" y="19371"/>
                    <a:pt x="14775" y="19091"/>
                    <a:pt x="16181" y="18491"/>
                  </a:cubicBezTo>
                  <a:cubicBezTo>
                    <a:pt x="18824" y="17312"/>
                    <a:pt x="20943" y="15169"/>
                    <a:pt x="22086" y="12502"/>
                  </a:cubicBezTo>
                  <a:cubicBezTo>
                    <a:pt x="23098" y="10097"/>
                    <a:pt x="23122" y="7537"/>
                    <a:pt x="22444" y="5096"/>
                  </a:cubicBezTo>
                  <a:lnTo>
                    <a:pt x="22444" y="5096"/>
                  </a:lnTo>
                  <a:cubicBezTo>
                    <a:pt x="19994" y="8483"/>
                    <a:pt x="15884" y="10682"/>
                    <a:pt x="11690" y="10682"/>
                  </a:cubicBezTo>
                  <a:cubicBezTo>
                    <a:pt x="11624" y="10682"/>
                    <a:pt x="11557" y="10681"/>
                    <a:pt x="11490" y="10680"/>
                  </a:cubicBezTo>
                  <a:cubicBezTo>
                    <a:pt x="10525" y="10668"/>
                    <a:pt x="9549" y="10526"/>
                    <a:pt x="8704" y="10061"/>
                  </a:cubicBezTo>
                  <a:cubicBezTo>
                    <a:pt x="8073" y="9716"/>
                    <a:pt x="7549" y="9168"/>
                    <a:pt x="7073" y="8632"/>
                  </a:cubicBezTo>
                  <a:cubicBezTo>
                    <a:pt x="5703" y="7049"/>
                    <a:pt x="4584" y="5203"/>
                    <a:pt x="4203" y="3144"/>
                  </a:cubicBezTo>
                  <a:cubicBezTo>
                    <a:pt x="4001" y="2108"/>
                    <a:pt x="4037" y="1036"/>
                    <a:pt x="42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28" name="Google Shape;228;p12"/>
          <p:cNvGrpSpPr/>
          <p:nvPr/>
        </p:nvGrpSpPr>
        <p:grpSpPr>
          <a:xfrm rot="-8454469">
            <a:off x="1555345" y="-503890"/>
            <a:ext cx="1070992" cy="1069428"/>
            <a:chOff x="6947760" y="2254924"/>
            <a:chExt cx="539061" cy="538273"/>
          </a:xfrm>
        </p:grpSpPr>
        <p:sp>
          <p:nvSpPr>
            <p:cNvPr id="229" name="Google Shape;229;p12"/>
            <p:cNvSpPr/>
            <p:nvPr/>
          </p:nvSpPr>
          <p:spPr>
            <a:xfrm rot="2241434">
              <a:off x="7024089" y="2332953"/>
              <a:ext cx="386403" cy="382215"/>
            </a:xfrm>
            <a:custGeom>
              <a:avLst/>
              <a:gdLst/>
              <a:ahLst/>
              <a:cxnLst/>
              <a:rect l="l" t="t" r="r" b="b"/>
              <a:pathLst>
                <a:path w="19563" h="19351" extrusionOk="0">
                  <a:moveTo>
                    <a:pt x="5732" y="1"/>
                  </a:moveTo>
                  <a:cubicBezTo>
                    <a:pt x="5525" y="1"/>
                    <a:pt x="5362" y="24"/>
                    <a:pt x="5251" y="74"/>
                  </a:cubicBezTo>
                  <a:cubicBezTo>
                    <a:pt x="5251" y="74"/>
                    <a:pt x="1" y="18421"/>
                    <a:pt x="322" y="19314"/>
                  </a:cubicBezTo>
                  <a:cubicBezTo>
                    <a:pt x="331" y="19338"/>
                    <a:pt x="354" y="19350"/>
                    <a:pt x="389" y="19350"/>
                  </a:cubicBezTo>
                  <a:cubicBezTo>
                    <a:pt x="1662" y="19350"/>
                    <a:pt x="19563" y="4288"/>
                    <a:pt x="19563" y="4288"/>
                  </a:cubicBezTo>
                  <a:cubicBezTo>
                    <a:pt x="19563" y="4288"/>
                    <a:pt x="8549" y="1"/>
                    <a:pt x="5732" y="1"/>
                  </a:cubicBezTo>
                  <a:close/>
                </a:path>
              </a:pathLst>
            </a:custGeom>
            <a:solidFill>
              <a:srgbClr val="EE45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12"/>
            <p:cNvSpPr/>
            <p:nvPr/>
          </p:nvSpPr>
          <p:spPr>
            <a:xfrm rot="2241434">
              <a:off x="7206373" y="2334578"/>
              <a:ext cx="127478" cy="82088"/>
            </a:xfrm>
            <a:custGeom>
              <a:avLst/>
              <a:gdLst/>
              <a:ahLst/>
              <a:cxnLst/>
              <a:rect l="l" t="t" r="r" b="b"/>
              <a:pathLst>
                <a:path w="6454" h="4156" extrusionOk="0">
                  <a:moveTo>
                    <a:pt x="1614" y="0"/>
                  </a:moveTo>
                  <a:cubicBezTo>
                    <a:pt x="1407" y="0"/>
                    <a:pt x="1243" y="23"/>
                    <a:pt x="1131" y="73"/>
                  </a:cubicBezTo>
                  <a:cubicBezTo>
                    <a:pt x="1131" y="73"/>
                    <a:pt x="655" y="1740"/>
                    <a:pt x="0" y="4085"/>
                  </a:cubicBezTo>
                  <a:cubicBezTo>
                    <a:pt x="335" y="4126"/>
                    <a:pt x="721" y="4155"/>
                    <a:pt x="1138" y="4155"/>
                  </a:cubicBezTo>
                  <a:cubicBezTo>
                    <a:pt x="2920" y="4155"/>
                    <a:pt x="5257" y="3617"/>
                    <a:pt x="6454" y="1108"/>
                  </a:cubicBezTo>
                  <a:cubicBezTo>
                    <a:pt x="4405" y="474"/>
                    <a:pt x="2556" y="0"/>
                    <a:pt x="1614" y="0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12"/>
            <p:cNvSpPr/>
            <p:nvPr/>
          </p:nvSpPr>
          <p:spPr>
            <a:xfrm rot="2241434">
              <a:off x="7006986" y="2392589"/>
              <a:ext cx="383341" cy="316798"/>
            </a:xfrm>
            <a:custGeom>
              <a:avLst/>
              <a:gdLst/>
              <a:ahLst/>
              <a:cxnLst/>
              <a:rect l="l" t="t" r="r" b="b"/>
              <a:pathLst>
                <a:path w="19408" h="16039" extrusionOk="0">
                  <a:moveTo>
                    <a:pt x="16824" y="0"/>
                  </a:moveTo>
                  <a:cubicBezTo>
                    <a:pt x="14109" y="2739"/>
                    <a:pt x="10835" y="4906"/>
                    <a:pt x="7156" y="6060"/>
                  </a:cubicBezTo>
                  <a:cubicBezTo>
                    <a:pt x="6401" y="6293"/>
                    <a:pt x="5603" y="6488"/>
                    <a:pt x="4817" y="6488"/>
                  </a:cubicBezTo>
                  <a:cubicBezTo>
                    <a:pt x="4437" y="6488"/>
                    <a:pt x="4060" y="6443"/>
                    <a:pt x="3691" y="6334"/>
                  </a:cubicBezTo>
                  <a:cubicBezTo>
                    <a:pt x="3287" y="6215"/>
                    <a:pt x="2918" y="6001"/>
                    <a:pt x="2596" y="5727"/>
                  </a:cubicBezTo>
                  <a:cubicBezTo>
                    <a:pt x="1298" y="10525"/>
                    <a:pt x="1" y="15550"/>
                    <a:pt x="167" y="16002"/>
                  </a:cubicBezTo>
                  <a:cubicBezTo>
                    <a:pt x="176" y="16026"/>
                    <a:pt x="199" y="16038"/>
                    <a:pt x="234" y="16038"/>
                  </a:cubicBezTo>
                  <a:cubicBezTo>
                    <a:pt x="1507" y="16038"/>
                    <a:pt x="19408" y="976"/>
                    <a:pt x="19408" y="976"/>
                  </a:cubicBezTo>
                  <a:cubicBezTo>
                    <a:pt x="19408" y="976"/>
                    <a:pt x="18360" y="560"/>
                    <a:pt x="16824" y="0"/>
                  </a:cubicBezTo>
                  <a:close/>
                </a:path>
              </a:pathLst>
            </a:custGeom>
            <a:solidFill>
              <a:srgbClr val="BF36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32" name="Google Shape;232;p12"/>
          <p:cNvGrpSpPr/>
          <p:nvPr/>
        </p:nvGrpSpPr>
        <p:grpSpPr>
          <a:xfrm rot="-1636644">
            <a:off x="965576" y="376027"/>
            <a:ext cx="794201" cy="826632"/>
            <a:chOff x="910503" y="280033"/>
            <a:chExt cx="595650" cy="619972"/>
          </a:xfrm>
        </p:grpSpPr>
        <p:sp>
          <p:nvSpPr>
            <p:cNvPr id="233" name="Google Shape;233;p12"/>
            <p:cNvSpPr/>
            <p:nvPr/>
          </p:nvSpPr>
          <p:spPr>
            <a:xfrm rot="-484475">
              <a:off x="946679" y="314047"/>
              <a:ext cx="523298" cy="551943"/>
            </a:xfrm>
            <a:custGeom>
              <a:avLst/>
              <a:gdLst/>
              <a:ahLst/>
              <a:cxnLst/>
              <a:rect l="l" t="t" r="r" b="b"/>
              <a:pathLst>
                <a:path w="34148" h="36023" extrusionOk="0">
                  <a:moveTo>
                    <a:pt x="20291" y="7433"/>
                  </a:moveTo>
                  <a:cubicBezTo>
                    <a:pt x="21090" y="7433"/>
                    <a:pt x="21903" y="7634"/>
                    <a:pt x="22718" y="8083"/>
                  </a:cubicBezTo>
                  <a:cubicBezTo>
                    <a:pt x="29445" y="11774"/>
                    <a:pt x="22385" y="22037"/>
                    <a:pt x="22385" y="22037"/>
                  </a:cubicBezTo>
                  <a:cubicBezTo>
                    <a:pt x="20150" y="26090"/>
                    <a:pt x="17834" y="27530"/>
                    <a:pt x="15817" y="27530"/>
                  </a:cubicBezTo>
                  <a:cubicBezTo>
                    <a:pt x="12763" y="27530"/>
                    <a:pt x="10396" y="24228"/>
                    <a:pt x="10038" y="21704"/>
                  </a:cubicBezTo>
                  <a:cubicBezTo>
                    <a:pt x="9504" y="18021"/>
                    <a:pt x="14506" y="7433"/>
                    <a:pt x="20291" y="7433"/>
                  </a:cubicBezTo>
                  <a:close/>
                  <a:moveTo>
                    <a:pt x="21725" y="1"/>
                  </a:moveTo>
                  <a:cubicBezTo>
                    <a:pt x="15013" y="1"/>
                    <a:pt x="7883" y="5821"/>
                    <a:pt x="4359" y="13977"/>
                  </a:cubicBezTo>
                  <a:cubicBezTo>
                    <a:pt x="1" y="24073"/>
                    <a:pt x="4359" y="32455"/>
                    <a:pt x="10478" y="35098"/>
                  </a:cubicBezTo>
                  <a:cubicBezTo>
                    <a:pt x="11905" y="35715"/>
                    <a:pt x="13452" y="36022"/>
                    <a:pt x="15037" y="36022"/>
                  </a:cubicBezTo>
                  <a:cubicBezTo>
                    <a:pt x="20252" y="36022"/>
                    <a:pt x="25882" y="32693"/>
                    <a:pt x="29005" y="26073"/>
                  </a:cubicBezTo>
                  <a:cubicBezTo>
                    <a:pt x="33303" y="17013"/>
                    <a:pt x="34148" y="4666"/>
                    <a:pt x="26361" y="1023"/>
                  </a:cubicBezTo>
                  <a:cubicBezTo>
                    <a:pt x="24875" y="326"/>
                    <a:pt x="23311" y="1"/>
                    <a:pt x="21725" y="1"/>
                  </a:cubicBezTo>
                  <a:close/>
                </a:path>
              </a:pathLst>
            </a:custGeom>
            <a:solidFill>
              <a:srgbClr val="FFC7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12"/>
            <p:cNvSpPr/>
            <p:nvPr/>
          </p:nvSpPr>
          <p:spPr>
            <a:xfrm rot="-484475">
              <a:off x="989881" y="342737"/>
              <a:ext cx="296313" cy="238869"/>
            </a:xfrm>
            <a:custGeom>
              <a:avLst/>
              <a:gdLst/>
              <a:ahLst/>
              <a:cxnLst/>
              <a:rect l="l" t="t" r="r" b="b"/>
              <a:pathLst>
                <a:path w="19336" h="15590" extrusionOk="0">
                  <a:moveTo>
                    <a:pt x="16951" y="0"/>
                  </a:moveTo>
                  <a:cubicBezTo>
                    <a:pt x="14313" y="0"/>
                    <a:pt x="7782" y="3615"/>
                    <a:pt x="5477" y="6677"/>
                  </a:cubicBezTo>
                  <a:cubicBezTo>
                    <a:pt x="3381" y="9475"/>
                    <a:pt x="0" y="15321"/>
                    <a:pt x="1584" y="15583"/>
                  </a:cubicBezTo>
                  <a:cubicBezTo>
                    <a:pt x="1613" y="15587"/>
                    <a:pt x="1642" y="15590"/>
                    <a:pt x="1672" y="15590"/>
                  </a:cubicBezTo>
                  <a:cubicBezTo>
                    <a:pt x="3236" y="15590"/>
                    <a:pt x="5079" y="9158"/>
                    <a:pt x="9239" y="6260"/>
                  </a:cubicBezTo>
                  <a:cubicBezTo>
                    <a:pt x="13204" y="3486"/>
                    <a:pt x="19336" y="1569"/>
                    <a:pt x="17836" y="248"/>
                  </a:cubicBezTo>
                  <a:cubicBezTo>
                    <a:pt x="17642" y="78"/>
                    <a:pt x="17338" y="0"/>
                    <a:pt x="16951" y="0"/>
                  </a:cubicBezTo>
                  <a:close/>
                </a:path>
              </a:pathLst>
            </a:custGeom>
            <a:solidFill>
              <a:srgbClr val="F9A3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35" name="Google Shape;235;p12"/>
          <p:cNvGrpSpPr/>
          <p:nvPr/>
        </p:nvGrpSpPr>
        <p:grpSpPr>
          <a:xfrm>
            <a:off x="10739274" y="5114608"/>
            <a:ext cx="582567" cy="685416"/>
            <a:chOff x="1001075" y="894988"/>
            <a:chExt cx="592200" cy="696750"/>
          </a:xfrm>
        </p:grpSpPr>
        <p:sp>
          <p:nvSpPr>
            <p:cNvPr id="236" name="Google Shape;236;p12"/>
            <p:cNvSpPr/>
            <p:nvPr/>
          </p:nvSpPr>
          <p:spPr>
            <a:xfrm>
              <a:off x="1001075" y="894988"/>
              <a:ext cx="592200" cy="696750"/>
            </a:xfrm>
            <a:custGeom>
              <a:avLst/>
              <a:gdLst/>
              <a:ahLst/>
              <a:cxnLst/>
              <a:rect l="l" t="t" r="r" b="b"/>
              <a:pathLst>
                <a:path w="23688" h="27870" extrusionOk="0">
                  <a:moveTo>
                    <a:pt x="14091" y="0"/>
                  </a:moveTo>
                  <a:cubicBezTo>
                    <a:pt x="8456" y="0"/>
                    <a:pt x="1" y="3081"/>
                    <a:pt x="351" y="6249"/>
                  </a:cubicBezTo>
                  <a:cubicBezTo>
                    <a:pt x="523" y="7796"/>
                    <a:pt x="1904" y="8290"/>
                    <a:pt x="3621" y="8290"/>
                  </a:cubicBezTo>
                  <a:cubicBezTo>
                    <a:pt x="6646" y="8290"/>
                    <a:pt x="10711" y="6759"/>
                    <a:pt x="11036" y="6759"/>
                  </a:cubicBezTo>
                  <a:cubicBezTo>
                    <a:pt x="11065" y="6759"/>
                    <a:pt x="11064" y="6771"/>
                    <a:pt x="11031" y="6797"/>
                  </a:cubicBezTo>
                  <a:cubicBezTo>
                    <a:pt x="3756" y="12476"/>
                    <a:pt x="7042" y="14465"/>
                    <a:pt x="8435" y="14941"/>
                  </a:cubicBezTo>
                  <a:cubicBezTo>
                    <a:pt x="8530" y="14974"/>
                    <a:pt x="8644" y="14989"/>
                    <a:pt x="8772" y="14989"/>
                  </a:cubicBezTo>
                  <a:cubicBezTo>
                    <a:pt x="9701" y="14989"/>
                    <a:pt x="11433" y="14225"/>
                    <a:pt x="12968" y="14225"/>
                  </a:cubicBezTo>
                  <a:cubicBezTo>
                    <a:pt x="14334" y="14225"/>
                    <a:pt x="15544" y="14831"/>
                    <a:pt x="15889" y="17120"/>
                  </a:cubicBezTo>
                  <a:cubicBezTo>
                    <a:pt x="16471" y="21022"/>
                    <a:pt x="12591" y="22244"/>
                    <a:pt x="9423" y="22244"/>
                  </a:cubicBezTo>
                  <a:cubicBezTo>
                    <a:pt x="7603" y="22244"/>
                    <a:pt x="6019" y="21841"/>
                    <a:pt x="5649" y="21311"/>
                  </a:cubicBezTo>
                  <a:cubicBezTo>
                    <a:pt x="5146" y="20591"/>
                    <a:pt x="4321" y="20173"/>
                    <a:pt x="3535" y="20173"/>
                  </a:cubicBezTo>
                  <a:cubicBezTo>
                    <a:pt x="2723" y="20173"/>
                    <a:pt x="1952" y="20621"/>
                    <a:pt x="1625" y="21644"/>
                  </a:cubicBezTo>
                  <a:cubicBezTo>
                    <a:pt x="288" y="25820"/>
                    <a:pt x="5485" y="27869"/>
                    <a:pt x="10193" y="27869"/>
                  </a:cubicBezTo>
                  <a:cubicBezTo>
                    <a:pt x="11942" y="27869"/>
                    <a:pt x="13623" y="27587"/>
                    <a:pt x="14877" y="27026"/>
                  </a:cubicBezTo>
                  <a:cubicBezTo>
                    <a:pt x="19508" y="24942"/>
                    <a:pt x="23687" y="19703"/>
                    <a:pt x="21890" y="14322"/>
                  </a:cubicBezTo>
                  <a:cubicBezTo>
                    <a:pt x="20080" y="8940"/>
                    <a:pt x="15782" y="8428"/>
                    <a:pt x="15710" y="8083"/>
                  </a:cubicBezTo>
                  <a:cubicBezTo>
                    <a:pt x="15639" y="7738"/>
                    <a:pt x="20437" y="6487"/>
                    <a:pt x="18865" y="1927"/>
                  </a:cubicBezTo>
                  <a:cubicBezTo>
                    <a:pt x="18398" y="564"/>
                    <a:pt x="16503" y="0"/>
                    <a:pt x="140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12"/>
            <p:cNvSpPr/>
            <p:nvPr/>
          </p:nvSpPr>
          <p:spPr>
            <a:xfrm>
              <a:off x="1305200" y="933575"/>
              <a:ext cx="41100" cy="41100"/>
            </a:xfrm>
            <a:custGeom>
              <a:avLst/>
              <a:gdLst/>
              <a:ahLst/>
              <a:cxnLst/>
              <a:rect l="l" t="t" r="r" b="b"/>
              <a:pathLst>
                <a:path w="1644" h="1644" extrusionOk="0">
                  <a:moveTo>
                    <a:pt x="822" y="1"/>
                  </a:moveTo>
                  <a:cubicBezTo>
                    <a:pt x="370" y="1"/>
                    <a:pt x="1" y="370"/>
                    <a:pt x="1" y="822"/>
                  </a:cubicBezTo>
                  <a:cubicBezTo>
                    <a:pt x="1" y="1275"/>
                    <a:pt x="370" y="1644"/>
                    <a:pt x="822" y="1644"/>
                  </a:cubicBezTo>
                  <a:cubicBezTo>
                    <a:pt x="1275" y="1644"/>
                    <a:pt x="1644" y="1275"/>
                    <a:pt x="1644" y="822"/>
                  </a:cubicBezTo>
                  <a:cubicBezTo>
                    <a:pt x="1644" y="370"/>
                    <a:pt x="1275" y="1"/>
                    <a:pt x="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8" name="Google Shape;238;p12"/>
            <p:cNvSpPr/>
            <p:nvPr/>
          </p:nvSpPr>
          <p:spPr>
            <a:xfrm>
              <a:off x="1042975" y="951675"/>
              <a:ext cx="231000" cy="88600"/>
            </a:xfrm>
            <a:custGeom>
              <a:avLst/>
              <a:gdLst/>
              <a:ahLst/>
              <a:cxnLst/>
              <a:rect l="l" t="t" r="r" b="b"/>
              <a:pathLst>
                <a:path w="9240" h="3544" extrusionOk="0">
                  <a:moveTo>
                    <a:pt x="7451" y="1"/>
                  </a:moveTo>
                  <a:cubicBezTo>
                    <a:pt x="6376" y="1"/>
                    <a:pt x="4968" y="303"/>
                    <a:pt x="3763" y="741"/>
                  </a:cubicBezTo>
                  <a:cubicBezTo>
                    <a:pt x="1489" y="1551"/>
                    <a:pt x="1" y="2432"/>
                    <a:pt x="441" y="3241"/>
                  </a:cubicBezTo>
                  <a:cubicBezTo>
                    <a:pt x="559" y="3455"/>
                    <a:pt x="722" y="3543"/>
                    <a:pt x="926" y="3543"/>
                  </a:cubicBezTo>
                  <a:cubicBezTo>
                    <a:pt x="1786" y="3543"/>
                    <a:pt x="3374" y="1972"/>
                    <a:pt x="5406" y="1741"/>
                  </a:cubicBezTo>
                  <a:cubicBezTo>
                    <a:pt x="7251" y="1527"/>
                    <a:pt x="9240" y="1610"/>
                    <a:pt x="9156" y="812"/>
                  </a:cubicBezTo>
                  <a:cubicBezTo>
                    <a:pt x="9084" y="234"/>
                    <a:pt x="8395" y="1"/>
                    <a:pt x="74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39" name="Google Shape;239;p12"/>
          <p:cNvGrpSpPr/>
          <p:nvPr/>
        </p:nvGrpSpPr>
        <p:grpSpPr>
          <a:xfrm>
            <a:off x="299116" y="177710"/>
            <a:ext cx="521187" cy="516812"/>
            <a:chOff x="4508600" y="1990625"/>
            <a:chExt cx="402150" cy="398775"/>
          </a:xfrm>
        </p:grpSpPr>
        <p:sp>
          <p:nvSpPr>
            <p:cNvPr id="240" name="Google Shape;240;p12"/>
            <p:cNvSpPr/>
            <p:nvPr/>
          </p:nvSpPr>
          <p:spPr>
            <a:xfrm>
              <a:off x="4508600" y="1990625"/>
              <a:ext cx="402150" cy="398550"/>
            </a:xfrm>
            <a:custGeom>
              <a:avLst/>
              <a:gdLst/>
              <a:ahLst/>
              <a:cxnLst/>
              <a:rect l="l" t="t" r="r" b="b"/>
              <a:pathLst>
                <a:path w="16086" h="15942" extrusionOk="0">
                  <a:moveTo>
                    <a:pt x="8438" y="1"/>
                  </a:moveTo>
                  <a:cubicBezTo>
                    <a:pt x="7314" y="1"/>
                    <a:pt x="5811" y="74"/>
                    <a:pt x="5204" y="756"/>
                  </a:cubicBezTo>
                  <a:cubicBezTo>
                    <a:pt x="4454" y="1590"/>
                    <a:pt x="4775" y="3781"/>
                    <a:pt x="4787" y="4816"/>
                  </a:cubicBezTo>
                  <a:cubicBezTo>
                    <a:pt x="4787" y="4983"/>
                    <a:pt x="4799" y="5162"/>
                    <a:pt x="4799" y="5328"/>
                  </a:cubicBezTo>
                  <a:cubicBezTo>
                    <a:pt x="3632" y="5531"/>
                    <a:pt x="2477" y="5781"/>
                    <a:pt x="1346" y="6078"/>
                  </a:cubicBezTo>
                  <a:cubicBezTo>
                    <a:pt x="929" y="6186"/>
                    <a:pt x="489" y="6317"/>
                    <a:pt x="251" y="6674"/>
                  </a:cubicBezTo>
                  <a:cubicBezTo>
                    <a:pt x="60" y="6936"/>
                    <a:pt x="36" y="7293"/>
                    <a:pt x="24" y="7614"/>
                  </a:cubicBezTo>
                  <a:cubicBezTo>
                    <a:pt x="1" y="8638"/>
                    <a:pt x="155" y="9805"/>
                    <a:pt x="977" y="10400"/>
                  </a:cubicBezTo>
                  <a:cubicBezTo>
                    <a:pt x="1429" y="10734"/>
                    <a:pt x="2001" y="10829"/>
                    <a:pt x="2560" y="10901"/>
                  </a:cubicBezTo>
                  <a:cubicBezTo>
                    <a:pt x="3489" y="11031"/>
                    <a:pt x="4418" y="11115"/>
                    <a:pt x="5347" y="11174"/>
                  </a:cubicBezTo>
                  <a:cubicBezTo>
                    <a:pt x="5549" y="12341"/>
                    <a:pt x="5799" y="13484"/>
                    <a:pt x="6097" y="14627"/>
                  </a:cubicBezTo>
                  <a:cubicBezTo>
                    <a:pt x="6204" y="15032"/>
                    <a:pt x="6335" y="15473"/>
                    <a:pt x="6692" y="15711"/>
                  </a:cubicBezTo>
                  <a:cubicBezTo>
                    <a:pt x="6954" y="15901"/>
                    <a:pt x="7311" y="15925"/>
                    <a:pt x="7644" y="15937"/>
                  </a:cubicBezTo>
                  <a:cubicBezTo>
                    <a:pt x="7726" y="15940"/>
                    <a:pt x="7809" y="15941"/>
                    <a:pt x="7893" y="15941"/>
                  </a:cubicBezTo>
                  <a:cubicBezTo>
                    <a:pt x="8842" y="15941"/>
                    <a:pt x="9871" y="15739"/>
                    <a:pt x="10419" y="14984"/>
                  </a:cubicBezTo>
                  <a:cubicBezTo>
                    <a:pt x="10752" y="14532"/>
                    <a:pt x="10847" y="13960"/>
                    <a:pt x="10919" y="13413"/>
                  </a:cubicBezTo>
                  <a:cubicBezTo>
                    <a:pt x="11026" y="12639"/>
                    <a:pt x="11109" y="11865"/>
                    <a:pt x="11169" y="11091"/>
                  </a:cubicBezTo>
                  <a:cubicBezTo>
                    <a:pt x="11716" y="11043"/>
                    <a:pt x="12264" y="10984"/>
                    <a:pt x="12824" y="10901"/>
                  </a:cubicBezTo>
                  <a:cubicBezTo>
                    <a:pt x="13681" y="10793"/>
                    <a:pt x="14562" y="10639"/>
                    <a:pt x="15348" y="10246"/>
                  </a:cubicBezTo>
                  <a:cubicBezTo>
                    <a:pt x="15538" y="10174"/>
                    <a:pt x="15705" y="10043"/>
                    <a:pt x="15836" y="9877"/>
                  </a:cubicBezTo>
                  <a:cubicBezTo>
                    <a:pt x="15931" y="9674"/>
                    <a:pt x="15979" y="9448"/>
                    <a:pt x="15955" y="9222"/>
                  </a:cubicBezTo>
                  <a:cubicBezTo>
                    <a:pt x="15955" y="8198"/>
                    <a:pt x="16086" y="5959"/>
                    <a:pt x="15217" y="5186"/>
                  </a:cubicBezTo>
                  <a:cubicBezTo>
                    <a:pt x="14769" y="4788"/>
                    <a:pt x="13948" y="4695"/>
                    <a:pt x="13120" y="4695"/>
                  </a:cubicBezTo>
                  <a:cubicBezTo>
                    <a:pt x="12385" y="4695"/>
                    <a:pt x="11644" y="4769"/>
                    <a:pt x="11157" y="4769"/>
                  </a:cubicBezTo>
                  <a:lnTo>
                    <a:pt x="11109" y="4769"/>
                  </a:lnTo>
                  <a:cubicBezTo>
                    <a:pt x="11062" y="4233"/>
                    <a:pt x="11002" y="3685"/>
                    <a:pt x="10931" y="3150"/>
                  </a:cubicBezTo>
                  <a:cubicBezTo>
                    <a:pt x="10812" y="2280"/>
                    <a:pt x="10657" y="1411"/>
                    <a:pt x="10276" y="625"/>
                  </a:cubicBezTo>
                  <a:cubicBezTo>
                    <a:pt x="10192" y="423"/>
                    <a:pt x="10061" y="256"/>
                    <a:pt x="9895" y="137"/>
                  </a:cubicBezTo>
                  <a:cubicBezTo>
                    <a:pt x="9713" y="52"/>
                    <a:pt x="9512" y="5"/>
                    <a:pt x="9317" y="5"/>
                  </a:cubicBezTo>
                  <a:cubicBezTo>
                    <a:pt x="9295" y="5"/>
                    <a:pt x="9273" y="5"/>
                    <a:pt x="9252" y="6"/>
                  </a:cubicBezTo>
                  <a:cubicBezTo>
                    <a:pt x="9026" y="6"/>
                    <a:pt x="8747" y="1"/>
                    <a:pt x="8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12"/>
            <p:cNvSpPr/>
            <p:nvPr/>
          </p:nvSpPr>
          <p:spPr>
            <a:xfrm>
              <a:off x="4508600" y="2149425"/>
              <a:ext cx="397100" cy="239975"/>
            </a:xfrm>
            <a:custGeom>
              <a:avLst/>
              <a:gdLst/>
              <a:ahLst/>
              <a:cxnLst/>
              <a:rect l="l" t="t" r="r" b="b"/>
              <a:pathLst>
                <a:path w="15884" h="9599" extrusionOk="0">
                  <a:moveTo>
                    <a:pt x="620" y="0"/>
                  </a:moveTo>
                  <a:cubicBezTo>
                    <a:pt x="477" y="72"/>
                    <a:pt x="346" y="191"/>
                    <a:pt x="251" y="322"/>
                  </a:cubicBezTo>
                  <a:cubicBezTo>
                    <a:pt x="60" y="596"/>
                    <a:pt x="36" y="941"/>
                    <a:pt x="24" y="1274"/>
                  </a:cubicBezTo>
                  <a:cubicBezTo>
                    <a:pt x="1" y="2298"/>
                    <a:pt x="155" y="3453"/>
                    <a:pt x="977" y="4060"/>
                  </a:cubicBezTo>
                  <a:cubicBezTo>
                    <a:pt x="1429" y="4382"/>
                    <a:pt x="2001" y="4477"/>
                    <a:pt x="2560" y="4560"/>
                  </a:cubicBezTo>
                  <a:cubicBezTo>
                    <a:pt x="3477" y="4679"/>
                    <a:pt x="4418" y="4775"/>
                    <a:pt x="5347" y="4834"/>
                  </a:cubicBezTo>
                  <a:cubicBezTo>
                    <a:pt x="5549" y="5989"/>
                    <a:pt x="5799" y="7144"/>
                    <a:pt x="6097" y="8275"/>
                  </a:cubicBezTo>
                  <a:cubicBezTo>
                    <a:pt x="6204" y="8692"/>
                    <a:pt x="6335" y="9121"/>
                    <a:pt x="6692" y="9371"/>
                  </a:cubicBezTo>
                  <a:cubicBezTo>
                    <a:pt x="6954" y="9549"/>
                    <a:pt x="7311" y="9585"/>
                    <a:pt x="7644" y="9597"/>
                  </a:cubicBezTo>
                  <a:cubicBezTo>
                    <a:pt x="7707" y="9598"/>
                    <a:pt x="7769" y="9599"/>
                    <a:pt x="7832" y="9599"/>
                  </a:cubicBezTo>
                  <a:cubicBezTo>
                    <a:pt x="8798" y="9599"/>
                    <a:pt x="9860" y="9415"/>
                    <a:pt x="10419" y="8632"/>
                  </a:cubicBezTo>
                  <a:cubicBezTo>
                    <a:pt x="10752" y="8192"/>
                    <a:pt x="10847" y="7608"/>
                    <a:pt x="10919" y="7061"/>
                  </a:cubicBezTo>
                  <a:cubicBezTo>
                    <a:pt x="11026" y="6299"/>
                    <a:pt x="11109" y="5525"/>
                    <a:pt x="11169" y="4751"/>
                  </a:cubicBezTo>
                  <a:cubicBezTo>
                    <a:pt x="11716" y="4691"/>
                    <a:pt x="12264" y="4632"/>
                    <a:pt x="12824" y="4560"/>
                  </a:cubicBezTo>
                  <a:cubicBezTo>
                    <a:pt x="13681" y="4441"/>
                    <a:pt x="14562" y="4287"/>
                    <a:pt x="15348" y="3906"/>
                  </a:cubicBezTo>
                  <a:cubicBezTo>
                    <a:pt x="15538" y="3822"/>
                    <a:pt x="15705" y="3691"/>
                    <a:pt x="15824" y="3525"/>
                  </a:cubicBezTo>
                  <a:cubicBezTo>
                    <a:pt x="15848" y="3489"/>
                    <a:pt x="15872" y="3453"/>
                    <a:pt x="15884" y="3406"/>
                  </a:cubicBezTo>
                  <a:cubicBezTo>
                    <a:pt x="15419" y="3370"/>
                    <a:pt x="14955" y="3322"/>
                    <a:pt x="14502" y="3286"/>
                  </a:cubicBezTo>
                  <a:cubicBezTo>
                    <a:pt x="11788" y="3072"/>
                    <a:pt x="9026" y="3144"/>
                    <a:pt x="6347" y="2620"/>
                  </a:cubicBezTo>
                  <a:cubicBezTo>
                    <a:pt x="4263" y="2227"/>
                    <a:pt x="2179" y="1393"/>
                    <a:pt x="620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172111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5749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1"/>
          <p:cNvSpPr/>
          <p:nvPr/>
        </p:nvSpPr>
        <p:spPr>
          <a:xfrm rot="10800000">
            <a:off x="0" y="-6306"/>
            <a:ext cx="2908384" cy="6870607"/>
          </a:xfrm>
          <a:custGeom>
            <a:avLst/>
            <a:gdLst/>
            <a:ahLst/>
            <a:cxnLst/>
            <a:rect l="l" t="t" r="r" b="b"/>
            <a:pathLst>
              <a:path w="34625" h="76391" extrusionOk="0">
                <a:moveTo>
                  <a:pt x="34624" y="0"/>
                </a:moveTo>
                <a:lnTo>
                  <a:pt x="10050" y="72"/>
                </a:lnTo>
                <a:cubicBezTo>
                  <a:pt x="10050" y="72"/>
                  <a:pt x="1" y="6370"/>
                  <a:pt x="10050" y="20670"/>
                </a:cubicBezTo>
                <a:cubicBezTo>
                  <a:pt x="20110" y="34969"/>
                  <a:pt x="18979" y="38791"/>
                  <a:pt x="16288" y="51257"/>
                </a:cubicBezTo>
                <a:cubicBezTo>
                  <a:pt x="13598" y="63722"/>
                  <a:pt x="34624" y="76391"/>
                  <a:pt x="34624" y="76391"/>
                </a:cubicBezTo>
                <a:lnTo>
                  <a:pt x="3462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0" name="Google Shape;370;p21"/>
          <p:cNvSpPr txBox="1">
            <a:spLocks noGrp="1"/>
          </p:cNvSpPr>
          <p:nvPr>
            <p:ph type="title"/>
          </p:nvPr>
        </p:nvSpPr>
        <p:spPr>
          <a:xfrm>
            <a:off x="965200" y="593367"/>
            <a:ext cx="6756400" cy="10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4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371" name="Google Shape;371;p21"/>
          <p:cNvSpPr txBox="1">
            <a:spLocks noGrp="1"/>
          </p:cNvSpPr>
          <p:nvPr>
            <p:ph type="body" idx="1"/>
          </p:nvPr>
        </p:nvSpPr>
        <p:spPr>
          <a:xfrm>
            <a:off x="965167" y="2759000"/>
            <a:ext cx="3899600" cy="134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867">
                <a:solidFill>
                  <a:srgbClr val="FFFFFF"/>
                </a:solidFill>
              </a:defRPr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72" name="Google Shape;372;p21"/>
          <p:cNvSpPr/>
          <p:nvPr/>
        </p:nvSpPr>
        <p:spPr>
          <a:xfrm rot="930717">
            <a:off x="692580" y="861233"/>
            <a:ext cx="272368" cy="236729"/>
          </a:xfrm>
          <a:custGeom>
            <a:avLst/>
            <a:gdLst/>
            <a:ahLst/>
            <a:cxnLst/>
            <a:rect l="l" t="t" r="r" b="b"/>
            <a:pathLst>
              <a:path w="2894" h="2199" extrusionOk="0">
                <a:moveTo>
                  <a:pt x="981" y="0"/>
                </a:moveTo>
                <a:cubicBezTo>
                  <a:pt x="865" y="0"/>
                  <a:pt x="744" y="77"/>
                  <a:pt x="750" y="215"/>
                </a:cubicBezTo>
                <a:lnTo>
                  <a:pt x="810" y="942"/>
                </a:lnTo>
                <a:cubicBezTo>
                  <a:pt x="715" y="947"/>
                  <a:pt x="619" y="950"/>
                  <a:pt x="523" y="950"/>
                </a:cubicBezTo>
                <a:cubicBezTo>
                  <a:pt x="426" y="950"/>
                  <a:pt x="328" y="947"/>
                  <a:pt x="226" y="942"/>
                </a:cubicBezTo>
                <a:cubicBezTo>
                  <a:pt x="36" y="942"/>
                  <a:pt x="0" y="1215"/>
                  <a:pt x="179" y="1275"/>
                </a:cubicBezTo>
                <a:cubicBezTo>
                  <a:pt x="405" y="1323"/>
                  <a:pt x="619" y="1370"/>
                  <a:pt x="846" y="1394"/>
                </a:cubicBezTo>
                <a:cubicBezTo>
                  <a:pt x="857" y="1680"/>
                  <a:pt x="846" y="1942"/>
                  <a:pt x="1072" y="2156"/>
                </a:cubicBezTo>
                <a:cubicBezTo>
                  <a:pt x="1101" y="2185"/>
                  <a:pt x="1138" y="2198"/>
                  <a:pt x="1175" y="2198"/>
                </a:cubicBezTo>
                <a:cubicBezTo>
                  <a:pt x="1230" y="2198"/>
                  <a:pt x="1286" y="2170"/>
                  <a:pt x="1322" y="2120"/>
                </a:cubicBezTo>
                <a:cubicBezTo>
                  <a:pt x="1465" y="1894"/>
                  <a:pt x="1429" y="1680"/>
                  <a:pt x="1381" y="1430"/>
                </a:cubicBezTo>
                <a:cubicBezTo>
                  <a:pt x="1917" y="1430"/>
                  <a:pt x="2453" y="1334"/>
                  <a:pt x="2774" y="977"/>
                </a:cubicBezTo>
                <a:cubicBezTo>
                  <a:pt x="2893" y="858"/>
                  <a:pt x="2810" y="668"/>
                  <a:pt x="2643" y="668"/>
                </a:cubicBezTo>
                <a:cubicBezTo>
                  <a:pt x="2598" y="662"/>
                  <a:pt x="2554" y="659"/>
                  <a:pt x="2509" y="659"/>
                </a:cubicBezTo>
                <a:cubicBezTo>
                  <a:pt x="2187" y="659"/>
                  <a:pt x="1872" y="795"/>
                  <a:pt x="1548" y="858"/>
                </a:cubicBezTo>
                <a:cubicBezTo>
                  <a:pt x="1465" y="870"/>
                  <a:pt x="1381" y="882"/>
                  <a:pt x="1298" y="894"/>
                </a:cubicBezTo>
                <a:cubicBezTo>
                  <a:pt x="1262" y="644"/>
                  <a:pt x="1227" y="406"/>
                  <a:pt x="1179" y="156"/>
                </a:cubicBezTo>
                <a:cubicBezTo>
                  <a:pt x="1163" y="50"/>
                  <a:pt x="1074" y="0"/>
                  <a:pt x="98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3" name="Google Shape;373;p21"/>
          <p:cNvSpPr/>
          <p:nvPr/>
        </p:nvSpPr>
        <p:spPr>
          <a:xfrm rot="-522159">
            <a:off x="11153681" y="790724"/>
            <a:ext cx="272364" cy="236728"/>
          </a:xfrm>
          <a:custGeom>
            <a:avLst/>
            <a:gdLst/>
            <a:ahLst/>
            <a:cxnLst/>
            <a:rect l="l" t="t" r="r" b="b"/>
            <a:pathLst>
              <a:path w="2894" h="2199" extrusionOk="0">
                <a:moveTo>
                  <a:pt x="981" y="0"/>
                </a:moveTo>
                <a:cubicBezTo>
                  <a:pt x="865" y="0"/>
                  <a:pt x="744" y="77"/>
                  <a:pt x="750" y="215"/>
                </a:cubicBezTo>
                <a:lnTo>
                  <a:pt x="810" y="942"/>
                </a:lnTo>
                <a:cubicBezTo>
                  <a:pt x="715" y="947"/>
                  <a:pt x="619" y="950"/>
                  <a:pt x="523" y="950"/>
                </a:cubicBezTo>
                <a:cubicBezTo>
                  <a:pt x="426" y="950"/>
                  <a:pt x="328" y="947"/>
                  <a:pt x="226" y="942"/>
                </a:cubicBezTo>
                <a:cubicBezTo>
                  <a:pt x="36" y="942"/>
                  <a:pt x="0" y="1215"/>
                  <a:pt x="179" y="1275"/>
                </a:cubicBezTo>
                <a:cubicBezTo>
                  <a:pt x="405" y="1323"/>
                  <a:pt x="619" y="1370"/>
                  <a:pt x="846" y="1394"/>
                </a:cubicBezTo>
                <a:cubicBezTo>
                  <a:pt x="857" y="1680"/>
                  <a:pt x="846" y="1942"/>
                  <a:pt x="1072" y="2156"/>
                </a:cubicBezTo>
                <a:cubicBezTo>
                  <a:pt x="1101" y="2185"/>
                  <a:pt x="1138" y="2198"/>
                  <a:pt x="1175" y="2198"/>
                </a:cubicBezTo>
                <a:cubicBezTo>
                  <a:pt x="1230" y="2198"/>
                  <a:pt x="1286" y="2170"/>
                  <a:pt x="1322" y="2120"/>
                </a:cubicBezTo>
                <a:cubicBezTo>
                  <a:pt x="1465" y="1894"/>
                  <a:pt x="1429" y="1680"/>
                  <a:pt x="1381" y="1430"/>
                </a:cubicBezTo>
                <a:cubicBezTo>
                  <a:pt x="1917" y="1430"/>
                  <a:pt x="2453" y="1334"/>
                  <a:pt x="2774" y="977"/>
                </a:cubicBezTo>
                <a:cubicBezTo>
                  <a:pt x="2893" y="858"/>
                  <a:pt x="2810" y="668"/>
                  <a:pt x="2643" y="668"/>
                </a:cubicBezTo>
                <a:cubicBezTo>
                  <a:pt x="2598" y="662"/>
                  <a:pt x="2554" y="659"/>
                  <a:pt x="2509" y="659"/>
                </a:cubicBezTo>
                <a:cubicBezTo>
                  <a:pt x="2187" y="659"/>
                  <a:pt x="1872" y="795"/>
                  <a:pt x="1548" y="858"/>
                </a:cubicBezTo>
                <a:cubicBezTo>
                  <a:pt x="1465" y="870"/>
                  <a:pt x="1381" y="882"/>
                  <a:pt x="1298" y="894"/>
                </a:cubicBezTo>
                <a:cubicBezTo>
                  <a:pt x="1262" y="644"/>
                  <a:pt x="1227" y="406"/>
                  <a:pt x="1179" y="156"/>
                </a:cubicBezTo>
                <a:cubicBezTo>
                  <a:pt x="1163" y="50"/>
                  <a:pt x="1074" y="0"/>
                  <a:pt x="98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4" name="Google Shape;374;p21"/>
          <p:cNvSpPr/>
          <p:nvPr/>
        </p:nvSpPr>
        <p:spPr>
          <a:xfrm rot="-522202">
            <a:off x="10815560" y="474159"/>
            <a:ext cx="379061" cy="329455"/>
          </a:xfrm>
          <a:custGeom>
            <a:avLst/>
            <a:gdLst/>
            <a:ahLst/>
            <a:cxnLst/>
            <a:rect l="l" t="t" r="r" b="b"/>
            <a:pathLst>
              <a:path w="2894" h="2199" extrusionOk="0">
                <a:moveTo>
                  <a:pt x="981" y="0"/>
                </a:moveTo>
                <a:cubicBezTo>
                  <a:pt x="865" y="0"/>
                  <a:pt x="744" y="77"/>
                  <a:pt x="750" y="215"/>
                </a:cubicBezTo>
                <a:lnTo>
                  <a:pt x="810" y="942"/>
                </a:lnTo>
                <a:cubicBezTo>
                  <a:pt x="715" y="947"/>
                  <a:pt x="619" y="950"/>
                  <a:pt x="523" y="950"/>
                </a:cubicBezTo>
                <a:cubicBezTo>
                  <a:pt x="426" y="950"/>
                  <a:pt x="328" y="947"/>
                  <a:pt x="226" y="942"/>
                </a:cubicBezTo>
                <a:cubicBezTo>
                  <a:pt x="36" y="942"/>
                  <a:pt x="0" y="1215"/>
                  <a:pt x="179" y="1275"/>
                </a:cubicBezTo>
                <a:cubicBezTo>
                  <a:pt x="405" y="1323"/>
                  <a:pt x="619" y="1370"/>
                  <a:pt x="846" y="1394"/>
                </a:cubicBezTo>
                <a:cubicBezTo>
                  <a:pt x="857" y="1680"/>
                  <a:pt x="846" y="1942"/>
                  <a:pt x="1072" y="2156"/>
                </a:cubicBezTo>
                <a:cubicBezTo>
                  <a:pt x="1101" y="2185"/>
                  <a:pt x="1138" y="2198"/>
                  <a:pt x="1175" y="2198"/>
                </a:cubicBezTo>
                <a:cubicBezTo>
                  <a:pt x="1230" y="2198"/>
                  <a:pt x="1286" y="2170"/>
                  <a:pt x="1322" y="2120"/>
                </a:cubicBezTo>
                <a:cubicBezTo>
                  <a:pt x="1465" y="1894"/>
                  <a:pt x="1429" y="1680"/>
                  <a:pt x="1381" y="1430"/>
                </a:cubicBezTo>
                <a:cubicBezTo>
                  <a:pt x="1917" y="1430"/>
                  <a:pt x="2453" y="1334"/>
                  <a:pt x="2774" y="977"/>
                </a:cubicBezTo>
                <a:cubicBezTo>
                  <a:pt x="2893" y="858"/>
                  <a:pt x="2810" y="668"/>
                  <a:pt x="2643" y="668"/>
                </a:cubicBezTo>
                <a:cubicBezTo>
                  <a:pt x="2598" y="662"/>
                  <a:pt x="2554" y="659"/>
                  <a:pt x="2509" y="659"/>
                </a:cubicBezTo>
                <a:cubicBezTo>
                  <a:pt x="2187" y="659"/>
                  <a:pt x="1872" y="795"/>
                  <a:pt x="1548" y="858"/>
                </a:cubicBezTo>
                <a:cubicBezTo>
                  <a:pt x="1465" y="870"/>
                  <a:pt x="1381" y="882"/>
                  <a:pt x="1298" y="894"/>
                </a:cubicBezTo>
                <a:cubicBezTo>
                  <a:pt x="1262" y="644"/>
                  <a:pt x="1227" y="406"/>
                  <a:pt x="1179" y="156"/>
                </a:cubicBezTo>
                <a:cubicBezTo>
                  <a:pt x="1163" y="50"/>
                  <a:pt x="1074" y="0"/>
                  <a:pt x="98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9565260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bg>
      <p:bgPr>
        <a:solidFill>
          <a:schemeClr val="dk1"/>
        </a:solidFill>
        <a:effectLst/>
      </p:bgPr>
    </p:bg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6"/>
          <p:cNvSpPr txBox="1">
            <a:spLocks noGrp="1"/>
          </p:cNvSpPr>
          <p:nvPr>
            <p:ph type="subTitle" idx="1"/>
          </p:nvPr>
        </p:nvSpPr>
        <p:spPr>
          <a:xfrm>
            <a:off x="965200" y="1410699"/>
            <a:ext cx="10266800" cy="4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600"/>
            </a:lvl1pPr>
            <a:lvl2pPr lvl="1">
              <a:spcBef>
                <a:spcPts val="2133"/>
              </a:spcBef>
              <a:spcAft>
                <a:spcPts val="0"/>
              </a:spcAft>
              <a:buSzPts val="1500"/>
              <a:buAutoNum type="alphaLcPeriod"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500"/>
              <a:buAutoNum type="romanLcPeriod"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500"/>
              <a:buAutoNum type="arabicPeriod"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500"/>
              <a:buAutoNum type="alphaLcPeriod"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500"/>
              <a:buAutoNum type="romanLcPeriod"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AutoNum type="arabicPeriod"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AutoNum type="alphaLcPeriod"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394" name="Google Shape;394;p26"/>
          <p:cNvSpPr txBox="1">
            <a:spLocks noGrp="1"/>
          </p:cNvSpPr>
          <p:nvPr>
            <p:ph type="title"/>
          </p:nvPr>
        </p:nvSpPr>
        <p:spPr>
          <a:xfrm>
            <a:off x="965200" y="593367"/>
            <a:ext cx="8953600" cy="8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None/>
              <a:defRPr sz="4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27616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9"/>
          <p:cNvSpPr/>
          <p:nvPr/>
        </p:nvSpPr>
        <p:spPr>
          <a:xfrm flipH="1">
            <a:off x="-146" y="4724401"/>
            <a:ext cx="5753243" cy="2133585"/>
          </a:xfrm>
          <a:custGeom>
            <a:avLst/>
            <a:gdLst/>
            <a:ahLst/>
            <a:cxnLst/>
            <a:rect l="l" t="t" r="r" b="b"/>
            <a:pathLst>
              <a:path w="96251" h="34817" extrusionOk="0">
                <a:moveTo>
                  <a:pt x="95847" y="1"/>
                </a:moveTo>
                <a:cubicBezTo>
                  <a:pt x="82372" y="1"/>
                  <a:pt x="71829" y="6460"/>
                  <a:pt x="66890" y="8051"/>
                </a:cubicBezTo>
                <a:cubicBezTo>
                  <a:pt x="62106" y="9588"/>
                  <a:pt x="54877" y="12752"/>
                  <a:pt x="40865" y="12752"/>
                </a:cubicBezTo>
                <a:cubicBezTo>
                  <a:pt x="37718" y="12752"/>
                  <a:pt x="34229" y="12592"/>
                  <a:pt x="30349" y="12219"/>
                </a:cubicBezTo>
                <a:cubicBezTo>
                  <a:pt x="29447" y="12132"/>
                  <a:pt x="28569" y="12090"/>
                  <a:pt x="27715" y="12090"/>
                </a:cubicBezTo>
                <a:cubicBezTo>
                  <a:pt x="8537" y="12090"/>
                  <a:pt x="1463" y="33058"/>
                  <a:pt x="893" y="33674"/>
                </a:cubicBezTo>
                <a:lnTo>
                  <a:pt x="0" y="34817"/>
                </a:lnTo>
                <a:lnTo>
                  <a:pt x="96250" y="34817"/>
                </a:lnTo>
                <a:lnTo>
                  <a:pt x="96250" y="3"/>
                </a:lnTo>
                <a:cubicBezTo>
                  <a:pt x="96116" y="2"/>
                  <a:pt x="95981" y="1"/>
                  <a:pt x="958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6" name="Google Shape;406;p29"/>
          <p:cNvSpPr/>
          <p:nvPr/>
        </p:nvSpPr>
        <p:spPr>
          <a:xfrm rot="10800000" flipH="1">
            <a:off x="4356102" y="16"/>
            <a:ext cx="7835793" cy="2133585"/>
          </a:xfrm>
          <a:custGeom>
            <a:avLst/>
            <a:gdLst/>
            <a:ahLst/>
            <a:cxnLst/>
            <a:rect l="l" t="t" r="r" b="b"/>
            <a:pathLst>
              <a:path w="96251" h="34817" extrusionOk="0">
                <a:moveTo>
                  <a:pt x="95847" y="1"/>
                </a:moveTo>
                <a:cubicBezTo>
                  <a:pt x="82372" y="1"/>
                  <a:pt x="71829" y="6460"/>
                  <a:pt x="66890" y="8051"/>
                </a:cubicBezTo>
                <a:cubicBezTo>
                  <a:pt x="62106" y="9588"/>
                  <a:pt x="54877" y="12752"/>
                  <a:pt x="40865" y="12752"/>
                </a:cubicBezTo>
                <a:cubicBezTo>
                  <a:pt x="37718" y="12752"/>
                  <a:pt x="34229" y="12592"/>
                  <a:pt x="30349" y="12219"/>
                </a:cubicBezTo>
                <a:cubicBezTo>
                  <a:pt x="29447" y="12132"/>
                  <a:pt x="28569" y="12090"/>
                  <a:pt x="27715" y="12090"/>
                </a:cubicBezTo>
                <a:cubicBezTo>
                  <a:pt x="8537" y="12090"/>
                  <a:pt x="1463" y="33058"/>
                  <a:pt x="893" y="33674"/>
                </a:cubicBezTo>
                <a:lnTo>
                  <a:pt x="0" y="34817"/>
                </a:lnTo>
                <a:lnTo>
                  <a:pt x="96250" y="34817"/>
                </a:lnTo>
                <a:lnTo>
                  <a:pt x="96250" y="3"/>
                </a:lnTo>
                <a:cubicBezTo>
                  <a:pt x="96116" y="2"/>
                  <a:pt x="95981" y="1"/>
                  <a:pt x="958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7" name="Google Shape;407;p29"/>
          <p:cNvSpPr/>
          <p:nvPr/>
        </p:nvSpPr>
        <p:spPr>
          <a:xfrm rot="2700000" flipH="1">
            <a:off x="7790109" y="1783045"/>
            <a:ext cx="384288" cy="372932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8" name="Google Shape;408;p29"/>
          <p:cNvSpPr/>
          <p:nvPr/>
        </p:nvSpPr>
        <p:spPr>
          <a:xfrm rot="2700000" flipH="1">
            <a:off x="2583109" y="4805645"/>
            <a:ext cx="384288" cy="372932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679676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77ED4-71D9-4A3E-9B41-98736E899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FB40C-AAA9-4CDF-B77A-159D095DC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771B8-9445-4190-BCF2-3BA47C7B6C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2A840-EDBE-4B55-AD89-AD8B228AD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8C54FD-B0D3-4E51-9F2A-691BF8519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9697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lt1"/>
        </a:solidFill>
        <a:effectLst/>
      </p:bgPr>
    </p:bg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0"/>
          <p:cNvSpPr/>
          <p:nvPr/>
        </p:nvSpPr>
        <p:spPr>
          <a:xfrm>
            <a:off x="0" y="-1110767"/>
            <a:ext cx="12191931" cy="7968736"/>
          </a:xfrm>
          <a:custGeom>
            <a:avLst/>
            <a:gdLst/>
            <a:ahLst/>
            <a:cxnLst/>
            <a:rect l="l" t="t" r="r" b="b"/>
            <a:pathLst>
              <a:path w="67748" h="49441" extrusionOk="0">
                <a:moveTo>
                  <a:pt x="40003" y="0"/>
                </a:moveTo>
                <a:cubicBezTo>
                  <a:pt x="36827" y="0"/>
                  <a:pt x="33637" y="786"/>
                  <a:pt x="30707" y="2029"/>
                </a:cubicBezTo>
                <a:cubicBezTo>
                  <a:pt x="27849" y="3232"/>
                  <a:pt x="25075" y="4958"/>
                  <a:pt x="23396" y="7566"/>
                </a:cubicBezTo>
                <a:cubicBezTo>
                  <a:pt x="21503" y="10507"/>
                  <a:pt x="21087" y="14388"/>
                  <a:pt x="18539" y="16769"/>
                </a:cubicBezTo>
                <a:cubicBezTo>
                  <a:pt x="15300" y="19794"/>
                  <a:pt x="9811" y="19305"/>
                  <a:pt x="6644" y="22413"/>
                </a:cubicBezTo>
                <a:cubicBezTo>
                  <a:pt x="4144" y="24866"/>
                  <a:pt x="3894" y="28830"/>
                  <a:pt x="4406" y="32307"/>
                </a:cubicBezTo>
                <a:cubicBezTo>
                  <a:pt x="5144" y="37331"/>
                  <a:pt x="8025" y="48226"/>
                  <a:pt x="1" y="49416"/>
                </a:cubicBezTo>
                <a:cubicBezTo>
                  <a:pt x="5692" y="49428"/>
                  <a:pt x="11383" y="49440"/>
                  <a:pt x="17074" y="49440"/>
                </a:cubicBezTo>
                <a:lnTo>
                  <a:pt x="67747" y="49440"/>
                </a:lnTo>
                <a:cubicBezTo>
                  <a:pt x="62366" y="49440"/>
                  <a:pt x="60449" y="45332"/>
                  <a:pt x="60449" y="40534"/>
                </a:cubicBezTo>
                <a:cubicBezTo>
                  <a:pt x="60449" y="35546"/>
                  <a:pt x="64354" y="31057"/>
                  <a:pt x="63580" y="26068"/>
                </a:cubicBezTo>
                <a:cubicBezTo>
                  <a:pt x="63044" y="22675"/>
                  <a:pt x="60318" y="20329"/>
                  <a:pt x="58472" y="17627"/>
                </a:cubicBezTo>
                <a:cubicBezTo>
                  <a:pt x="56424" y="14638"/>
                  <a:pt x="55079" y="11197"/>
                  <a:pt x="53603" y="7911"/>
                </a:cubicBezTo>
                <a:cubicBezTo>
                  <a:pt x="51817" y="3923"/>
                  <a:pt x="47780" y="1196"/>
                  <a:pt x="43506" y="339"/>
                </a:cubicBezTo>
                <a:cubicBezTo>
                  <a:pt x="42350" y="107"/>
                  <a:pt x="41177" y="0"/>
                  <a:pt x="4000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1" name="Google Shape;411;p30"/>
          <p:cNvSpPr/>
          <p:nvPr/>
        </p:nvSpPr>
        <p:spPr>
          <a:xfrm rot="2700000" flipH="1">
            <a:off x="1452809" y="2799045"/>
            <a:ext cx="384288" cy="372932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2" name="Google Shape;412;p30"/>
          <p:cNvSpPr/>
          <p:nvPr/>
        </p:nvSpPr>
        <p:spPr>
          <a:xfrm rot="2700000" flipH="1">
            <a:off x="10772143" y="1338545"/>
            <a:ext cx="384288" cy="372932"/>
          </a:xfrm>
          <a:custGeom>
            <a:avLst/>
            <a:gdLst/>
            <a:ahLst/>
            <a:cxnLst/>
            <a:rect l="l" t="t" r="r" b="b"/>
            <a:pathLst>
              <a:path w="2978" h="2890" extrusionOk="0">
                <a:moveTo>
                  <a:pt x="1162" y="0"/>
                </a:moveTo>
                <a:cubicBezTo>
                  <a:pt x="1099" y="0"/>
                  <a:pt x="1037" y="30"/>
                  <a:pt x="1001" y="90"/>
                </a:cubicBezTo>
                <a:cubicBezTo>
                  <a:pt x="846" y="340"/>
                  <a:pt x="763" y="626"/>
                  <a:pt x="775" y="911"/>
                </a:cubicBezTo>
                <a:cubicBezTo>
                  <a:pt x="536" y="923"/>
                  <a:pt x="310" y="995"/>
                  <a:pt x="108" y="1114"/>
                </a:cubicBezTo>
                <a:cubicBezTo>
                  <a:pt x="1" y="1173"/>
                  <a:pt x="1" y="1328"/>
                  <a:pt x="108" y="1388"/>
                </a:cubicBezTo>
                <a:cubicBezTo>
                  <a:pt x="296" y="1471"/>
                  <a:pt x="502" y="1509"/>
                  <a:pt x="702" y="1509"/>
                </a:cubicBezTo>
                <a:cubicBezTo>
                  <a:pt x="731" y="1509"/>
                  <a:pt x="759" y="1508"/>
                  <a:pt x="787" y="1507"/>
                </a:cubicBezTo>
                <a:cubicBezTo>
                  <a:pt x="810" y="1923"/>
                  <a:pt x="834" y="2376"/>
                  <a:pt x="1025" y="2745"/>
                </a:cubicBezTo>
                <a:cubicBezTo>
                  <a:pt x="1082" y="2846"/>
                  <a:pt x="1169" y="2889"/>
                  <a:pt x="1257" y="2889"/>
                </a:cubicBezTo>
                <a:cubicBezTo>
                  <a:pt x="1406" y="2889"/>
                  <a:pt x="1557" y="2767"/>
                  <a:pt x="1572" y="2602"/>
                </a:cubicBezTo>
                <a:cubicBezTo>
                  <a:pt x="1608" y="2233"/>
                  <a:pt x="1525" y="1852"/>
                  <a:pt x="1477" y="1471"/>
                </a:cubicBezTo>
                <a:cubicBezTo>
                  <a:pt x="1535" y="1471"/>
                  <a:pt x="1593" y="1471"/>
                  <a:pt x="1651" y="1471"/>
                </a:cubicBezTo>
                <a:cubicBezTo>
                  <a:pt x="2000" y="1471"/>
                  <a:pt x="2353" y="1462"/>
                  <a:pt x="2680" y="1340"/>
                </a:cubicBezTo>
                <a:cubicBezTo>
                  <a:pt x="2918" y="1257"/>
                  <a:pt x="2977" y="864"/>
                  <a:pt x="2680" y="792"/>
                </a:cubicBezTo>
                <a:cubicBezTo>
                  <a:pt x="2559" y="771"/>
                  <a:pt x="2437" y="762"/>
                  <a:pt x="2315" y="762"/>
                </a:cubicBezTo>
                <a:cubicBezTo>
                  <a:pt x="2026" y="762"/>
                  <a:pt x="1734" y="810"/>
                  <a:pt x="1441" y="852"/>
                </a:cubicBezTo>
                <a:cubicBezTo>
                  <a:pt x="1465" y="590"/>
                  <a:pt x="1418" y="328"/>
                  <a:pt x="1322" y="90"/>
                </a:cubicBezTo>
                <a:cubicBezTo>
                  <a:pt x="1287" y="30"/>
                  <a:pt x="1224" y="0"/>
                  <a:pt x="116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001968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785B4-3395-47C7-A6FD-A9C465F6D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17054A-7428-4C00-BBB6-91E5EB1D4C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872F68-7BC1-4F2D-B90E-EBD329E100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10BA2-F8C3-4856-8400-8955DDC88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917E8A-873D-40A8-9551-3CA68FE6A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67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C1F94-9F25-4BC6-B38A-AA5BE2C59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883CA-4262-4263-A6DB-59D9459F7B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96FB08-EB94-4511-A64A-1002567AA8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F5137E-22C1-48F0-9553-F3B7A76CF7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B93389-9F21-45AC-87C9-A32EBDE35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F7547A-BCBF-4AF4-8E14-0F3BAD525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09DB7-046C-4957-8412-45EFA8DED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122A71-2007-4D8C-9A15-F5A05EEA0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FD0E99-F118-4F58-B557-496D16757D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E53B4B-2173-4A41-B1AC-7205EF41D8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73DE6A-5BF6-43C4-AB3E-EFDBE48A48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8A3FB8-F35C-4234-A9A3-A98616B7F9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20A77E-A842-47F8-8A92-687155B34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98E8F2-F436-49D0-B552-29E29D184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751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20545-2E18-4AC3-8066-8648B1454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59E5A1-16BF-4A87-AB2B-9CA8D98C6B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0E8DEF-BAF3-4655-9F2A-FFBEDA87E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487CEE-89AD-4DF7-BB16-2F7BD76D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277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38347B-7A8B-4481-93CF-225CEF399A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21E010-3F63-47AD-8322-C43DDCC23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6A132F-88D7-40C0-BEE0-F93C578FF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02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230DB-2A66-4FA3-8AFC-CC74B4E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2D08CD-DBF4-413B-A5BF-3925405FE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194E6A-0A61-4F45-88DB-12E0D44617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694A4F-A29A-4D21-A41E-968A7145AD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8686A1-081B-4E3D-A24F-21B8035C3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3E12A5-7857-4C22-964F-E70964FB8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940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DFE01-76C0-4767-90D6-25B628E35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00D538-40FA-47B3-B58B-C715DF8A83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F30DC0-7279-4163-AFF4-06EDC9206A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7ACAD9-8695-428E-A506-A93962FA8D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6B1C00-DDC6-46BF-84F1-512DF26E2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02A879-9329-405E-BA7F-4EB7EEAFF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255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88E0A20-9258-052E-2843-58918D4AF8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2131" y="0"/>
            <a:ext cx="1603713" cy="160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487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03E987D-9CE2-69E5-14EF-924031292D2B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2131" y="0"/>
            <a:ext cx="1603713" cy="160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87435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7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6.wdp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7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6.wdp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7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6.wdp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8.wdp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5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microsoft.com/office/2007/relationships/hdphoto" Target="../media/hdphoto4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microsoft.com/office/2007/relationships/hdphoto" Target="../media/hdphoto3.wdp"/><Relationship Id="rId4" Type="http://schemas.openxmlformats.org/officeDocument/2006/relationships/image" Target="../media/image15.png"/><Relationship Id="rId9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7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6.wdp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afe or cafeteria interior cartoon Royalty Free Vector Image">
            <a:extLst>
              <a:ext uri="{FF2B5EF4-FFF2-40B4-BE49-F238E27FC236}">
                <a16:creationId xmlns:a16="http://schemas.microsoft.com/office/drawing/2014/main" id="{2C1AD547-FE3C-439F-AD30-38F28DCE05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5" b="29919"/>
          <a:stretch/>
        </p:blipFill>
        <p:spPr bwMode="auto">
          <a:xfrm>
            <a:off x="-23858" y="5396"/>
            <a:ext cx="12215857" cy="685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6C3A0C0-BEB0-434E-839C-CCDF93A7B765}"/>
              </a:ext>
            </a:extLst>
          </p:cNvPr>
          <p:cNvSpPr/>
          <p:nvPr/>
        </p:nvSpPr>
        <p:spPr>
          <a:xfrm>
            <a:off x="2981325" y="4847377"/>
            <a:ext cx="6160285" cy="1177975"/>
          </a:xfrm>
          <a:prstGeom prst="roundRect">
            <a:avLst/>
          </a:prstGeom>
          <a:solidFill>
            <a:srgbClr val="FF9999"/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8800" b="1" i="0" u="none" strike="noStrike" kern="1200" cap="none" spc="0" normalizeH="0" baseline="0" noProof="0" dirty="0">
                <a:ln>
                  <a:noFill/>
                </a:ln>
                <a:solidFill>
                  <a:srgbClr val="6D1C1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Khởi động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6D1C18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146" name="Picture 2" descr="Premium Vector | Smiling happy female pastry chef. woman chef is cooking.  hand drawn illustration. | Cute bakery, Hand drawn vector illustrations,  Cartoon chef">
            <a:extLst>
              <a:ext uri="{FF2B5EF4-FFF2-40B4-BE49-F238E27FC236}">
                <a16:creationId xmlns:a16="http://schemas.microsoft.com/office/drawing/2014/main" id="{BC7582A5-AD41-4FD3-9B05-A6D366943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200" b="90000" l="9904" r="89936">
                        <a14:foregroundMark x1="40735" y1="9200" x2="56390" y2="10800"/>
                        <a14:foregroundMark x1="31470" y1="49400" x2="61182" y2="63600"/>
                        <a14:foregroundMark x1="66613" y1="59600" x2="21565" y2="63600"/>
                        <a14:foregroundMark x1="21565" y1="63600" x2="31949" y2="66000"/>
                        <a14:foregroundMark x1="31949" y1="66000" x2="49840" y2="78000"/>
                        <a14:foregroundMark x1="49840" y1="78000" x2="50160" y2="78000"/>
                        <a14:foregroundMark x1="39297" y1="80200" x2="46486" y2="80200"/>
                        <a14:foregroundMark x1="68690" y1="90000" x2="80192" y2="90000"/>
                        <a14:foregroundMark x1="17412" y1="65600" x2="17412" y2="65600"/>
                        <a14:backgroundMark x1="62620" y1="89200" x2="62620" y2="89200"/>
                        <a14:backgroundMark x1="64217" y1="88400" x2="60863" y2="88400"/>
                        <a14:backgroundMark x1="60064" y1="89800" x2="56550" y2="90400"/>
                        <a14:backgroundMark x1="55112" y1="90400" x2="59425" y2="89800"/>
                        <a14:backgroundMark x1="54792" y1="89800" x2="58147" y2="89800"/>
                        <a14:backgroundMark x1="19489" y1="67400" x2="20927" y2="7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875" y="44970"/>
            <a:ext cx="6714249" cy="536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BFAE194-2D52-694E-FAF7-D5CF995D0D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2131" y="0"/>
            <a:ext cx="1603713" cy="160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92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Cafe or cafeteria interior cartoon Royalty Free Vector Image">
            <a:extLst>
              <a:ext uri="{FF2B5EF4-FFF2-40B4-BE49-F238E27FC236}">
                <a16:creationId xmlns:a16="http://schemas.microsoft.com/office/drawing/2014/main" id="{911EFE5C-E5ED-4E01-AC96-3F550CCE5F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5" b="29919"/>
          <a:stretch/>
        </p:blipFill>
        <p:spPr bwMode="auto">
          <a:xfrm flipH="1">
            <a:off x="-23858" y="5396"/>
            <a:ext cx="12215857" cy="685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9">
            <a:extLst>
              <a:ext uri="{FF2B5EF4-FFF2-40B4-BE49-F238E27FC236}">
                <a16:creationId xmlns:a16="http://schemas.microsoft.com/office/drawing/2014/main" id="{769A258A-7215-4C8D-BB67-F2D56FF7B436}"/>
              </a:ext>
            </a:extLst>
          </p:cNvPr>
          <p:cNvSpPr/>
          <p:nvPr/>
        </p:nvSpPr>
        <p:spPr>
          <a:xfrm>
            <a:off x="554637" y="464696"/>
            <a:ext cx="10912838" cy="5771212"/>
          </a:xfrm>
          <a:custGeom>
            <a:avLst/>
            <a:gdLst>
              <a:gd name="connsiteX0" fmla="*/ 0 w 10912838"/>
              <a:gd name="connsiteY0" fmla="*/ 575505 h 5771212"/>
              <a:gd name="connsiteX1" fmla="*/ 575505 w 10912838"/>
              <a:gd name="connsiteY1" fmla="*/ 0 h 5771212"/>
              <a:gd name="connsiteX2" fmla="*/ 10337333 w 10912838"/>
              <a:gd name="connsiteY2" fmla="*/ 0 h 5771212"/>
              <a:gd name="connsiteX3" fmla="*/ 10912838 w 10912838"/>
              <a:gd name="connsiteY3" fmla="*/ 575505 h 5771212"/>
              <a:gd name="connsiteX4" fmla="*/ 10912838 w 10912838"/>
              <a:gd name="connsiteY4" fmla="*/ 5195707 h 5771212"/>
              <a:gd name="connsiteX5" fmla="*/ 10337333 w 10912838"/>
              <a:gd name="connsiteY5" fmla="*/ 5771212 h 5771212"/>
              <a:gd name="connsiteX6" fmla="*/ 575505 w 10912838"/>
              <a:gd name="connsiteY6" fmla="*/ 5771212 h 5771212"/>
              <a:gd name="connsiteX7" fmla="*/ 0 w 10912838"/>
              <a:gd name="connsiteY7" fmla="*/ 5195707 h 5771212"/>
              <a:gd name="connsiteX8" fmla="*/ 0 w 10912838"/>
              <a:gd name="connsiteY8" fmla="*/ 575505 h 577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12838" h="5771212" fill="none" extrusionOk="0">
                <a:moveTo>
                  <a:pt x="0" y="575505"/>
                </a:moveTo>
                <a:cubicBezTo>
                  <a:pt x="1391" y="295306"/>
                  <a:pt x="269099" y="19194"/>
                  <a:pt x="575505" y="0"/>
                </a:cubicBezTo>
                <a:cubicBezTo>
                  <a:pt x="2813156" y="72427"/>
                  <a:pt x="5944408" y="61419"/>
                  <a:pt x="10337333" y="0"/>
                </a:cubicBezTo>
                <a:cubicBezTo>
                  <a:pt x="10651815" y="-23137"/>
                  <a:pt x="10898057" y="253191"/>
                  <a:pt x="10912838" y="575505"/>
                </a:cubicBezTo>
                <a:cubicBezTo>
                  <a:pt x="11013714" y="2689347"/>
                  <a:pt x="10805525" y="3245450"/>
                  <a:pt x="10912838" y="5195707"/>
                </a:cubicBezTo>
                <a:cubicBezTo>
                  <a:pt x="10914825" y="5503465"/>
                  <a:pt x="10618750" y="5730378"/>
                  <a:pt x="10337333" y="5771212"/>
                </a:cubicBezTo>
                <a:cubicBezTo>
                  <a:pt x="7174141" y="5801039"/>
                  <a:pt x="5455740" y="5691906"/>
                  <a:pt x="575505" y="5771212"/>
                </a:cubicBezTo>
                <a:cubicBezTo>
                  <a:pt x="282409" y="5768415"/>
                  <a:pt x="-25547" y="5518602"/>
                  <a:pt x="0" y="5195707"/>
                </a:cubicBezTo>
                <a:cubicBezTo>
                  <a:pt x="50037" y="3792979"/>
                  <a:pt x="770" y="1817633"/>
                  <a:pt x="0" y="575505"/>
                </a:cubicBezTo>
                <a:close/>
              </a:path>
              <a:path w="10912838" h="5771212" stroke="0" extrusionOk="0">
                <a:moveTo>
                  <a:pt x="0" y="575505"/>
                </a:moveTo>
                <a:cubicBezTo>
                  <a:pt x="43432" y="269501"/>
                  <a:pt x="264371" y="13977"/>
                  <a:pt x="575505" y="0"/>
                </a:cubicBezTo>
                <a:cubicBezTo>
                  <a:pt x="2140813" y="123000"/>
                  <a:pt x="6307705" y="-96860"/>
                  <a:pt x="10337333" y="0"/>
                </a:cubicBezTo>
                <a:cubicBezTo>
                  <a:pt x="10608862" y="-35298"/>
                  <a:pt x="10925773" y="231584"/>
                  <a:pt x="10912838" y="575505"/>
                </a:cubicBezTo>
                <a:cubicBezTo>
                  <a:pt x="10916011" y="2561208"/>
                  <a:pt x="11007105" y="3126348"/>
                  <a:pt x="10912838" y="5195707"/>
                </a:cubicBezTo>
                <a:cubicBezTo>
                  <a:pt x="10902496" y="5517297"/>
                  <a:pt x="10621371" y="5765679"/>
                  <a:pt x="10337333" y="5771212"/>
                </a:cubicBezTo>
                <a:cubicBezTo>
                  <a:pt x="9210308" y="5610505"/>
                  <a:pt x="2520347" y="5810879"/>
                  <a:pt x="575505" y="5771212"/>
                </a:cubicBezTo>
                <a:cubicBezTo>
                  <a:pt x="251694" y="5770007"/>
                  <a:pt x="-4503" y="5511510"/>
                  <a:pt x="0" y="5195707"/>
                </a:cubicBezTo>
                <a:cubicBezTo>
                  <a:pt x="32216" y="4538786"/>
                  <a:pt x="57206" y="1522430"/>
                  <a:pt x="0" y="575505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9972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B79B1BE-E201-4239-82CA-862E9AC08E36}"/>
              </a:ext>
            </a:extLst>
          </p:cNvPr>
          <p:cNvSpPr/>
          <p:nvPr/>
        </p:nvSpPr>
        <p:spPr>
          <a:xfrm>
            <a:off x="1518664" y="528684"/>
            <a:ext cx="6383644" cy="639098"/>
          </a:xfrm>
          <a:prstGeom prst="rect">
            <a:avLst/>
          </a:prstGeom>
          <a:solidFill>
            <a:srgbClr val="FFFFCC">
              <a:alpha val="86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50D37BB-361C-4428-A028-36891C219559}"/>
              </a:ext>
            </a:extLst>
          </p:cNvPr>
          <p:cNvSpPr/>
          <p:nvPr/>
        </p:nvSpPr>
        <p:spPr>
          <a:xfrm>
            <a:off x="788533" y="510397"/>
            <a:ext cx="688258" cy="63909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0A6E14-AE88-44EC-9F9D-DEFB5464D4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87" b="38805" l="18614" r="79673">
                        <a14:foregroundMark x1="21184" y1="22102" x2="25000" y2="24910"/>
                        <a14:foregroundMark x1="25000" y1="24910" x2="25078" y2="24910"/>
                        <a14:foregroundMark x1="45249" y1="23290" x2="50857" y2="25306"/>
                        <a14:foregroundMark x1="79673" y1="20878" x2="77960" y2="23290"/>
                        <a14:foregroundMark x1="51947" y1="9071" x2="47352" y2="9071"/>
                        <a14:foregroundMark x1="52570" y1="38805" x2="54283" y2="37905"/>
                        <a14:foregroundMark x1="18614" y1="23182" x2="18614" y2="23182"/>
                        <a14:foregroundMark x1="49143" y1="8387" x2="49143" y2="8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36" t="6776" r="15792" b="59126"/>
          <a:stretch/>
        </p:blipFill>
        <p:spPr>
          <a:xfrm>
            <a:off x="0" y="5602622"/>
            <a:ext cx="1166858" cy="12553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BD7168-5A9E-459A-8C31-47D419EBCA3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783" b="39957" l="9969" r="89875">
                        <a14:foregroundMark x1="47274" y1="8819" x2="55763" y2="9971"/>
                        <a14:foregroundMark x1="42056" y1="39273" x2="56620" y2="39957"/>
                        <a14:backgroundMark x1="23676" y1="14219" x2="25545" y2="29410"/>
                        <a14:backgroundMark x1="25545" y1="29410" x2="27414" y2="32145"/>
                        <a14:backgroundMark x1="36604" y1="8711" x2="20639" y2="18790"/>
                        <a14:backgroundMark x1="20639" y1="18790" x2="18146" y2="22138"/>
                        <a14:backgroundMark x1="18146" y1="22138" x2="18069" y2="25414"/>
                        <a14:backgroundMark x1="18069" y1="25414" x2="20717" y2="28438"/>
                        <a14:backgroundMark x1="20717" y1="28438" x2="38474" y2="38301"/>
                        <a14:backgroundMark x1="69548" y1="34557" x2="88474" y2="19762"/>
                        <a14:backgroundMark x1="88474" y1="19762" x2="89174" y2="18467"/>
                        <a14:backgroundMark x1="67290" y1="8603" x2="80763" y2="16379"/>
                        <a14:backgroundMark x1="80763" y1="16379" x2="85826" y2="22318"/>
                        <a14:backgroundMark x1="59735" y1="33297" x2="66121" y2="35781"/>
                        <a14:backgroundMark x1="66121" y1="35781" x2="74922" y2="36969"/>
                        <a14:backgroundMark x1="74922" y1="36969" x2="76636" y2="36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83" b="58909"/>
          <a:stretch/>
        </p:blipFill>
        <p:spPr>
          <a:xfrm>
            <a:off x="9033566" y="3515178"/>
            <a:ext cx="3736928" cy="27657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B9BBEAA-AE75-496D-BD45-6D03E53B7CDC}"/>
              </a:ext>
            </a:extLst>
          </p:cNvPr>
          <p:cNvSpPr txBox="1"/>
          <p:nvPr/>
        </p:nvSpPr>
        <p:spPr>
          <a:xfrm>
            <a:off x="1646679" y="547228"/>
            <a:ext cx="7386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Tính giá trị của biểu thức: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5925C84-5A62-C77F-330C-114EBABD00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848243"/>
              </p:ext>
            </p:extLst>
          </p:nvPr>
        </p:nvGraphicFramePr>
        <p:xfrm>
          <a:off x="905256" y="1440974"/>
          <a:ext cx="10396728" cy="1463040"/>
        </p:xfrm>
        <a:graphic>
          <a:graphicData uri="http://schemas.openxmlformats.org/drawingml/2006/table">
            <a:tbl>
              <a:tblPr/>
              <a:tblGrid>
                <a:gridCol w="5198364">
                  <a:extLst>
                    <a:ext uri="{9D8B030D-6E8A-4147-A177-3AD203B41FA5}">
                      <a16:colId xmlns:a16="http://schemas.microsoft.com/office/drawing/2014/main" val="3119646960"/>
                    </a:ext>
                  </a:extLst>
                </a:gridCol>
                <a:gridCol w="5198364">
                  <a:extLst>
                    <a:ext uri="{9D8B030D-6E8A-4147-A177-3AD203B41FA5}">
                      <a16:colId xmlns:a16="http://schemas.microsoft.com/office/drawing/2014/main" val="20907077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514350" indent="-514350" algn="just" fontAlgn="t">
                        <a:buAutoNum type="alphaLcParenR"/>
                      </a:pPr>
                      <a:r>
                        <a:rPr lang="pt-BR" sz="32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5 406 x 2 x 4</a:t>
                      </a:r>
                    </a:p>
                    <a:p>
                      <a:pPr marL="0" indent="0" algn="just" fontAlgn="t">
                        <a:buNone/>
                      </a:pPr>
                      <a:endParaRPr lang="pt-BR" sz="32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indent="0" algn="just" fontAlgn="t">
                        <a:buNone/>
                      </a:pPr>
                      <a:endParaRPr lang="pt-BR" sz="32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pl-PL" sz="32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b) 370 + 9 826 + 6 530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20766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4A02DD13-880C-B2A7-82F0-82AD1A5601CC}"/>
              </a:ext>
            </a:extLst>
          </p:cNvPr>
          <p:cNvSpPr txBox="1"/>
          <p:nvPr/>
        </p:nvSpPr>
        <p:spPr>
          <a:xfrm>
            <a:off x="1078992" y="2039112"/>
            <a:ext cx="3858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10 812 x 4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FF52A9-69FF-256D-EA5E-FC3476CD7946}"/>
              </a:ext>
            </a:extLst>
          </p:cNvPr>
          <p:cNvSpPr txBox="1"/>
          <p:nvPr/>
        </p:nvSpPr>
        <p:spPr>
          <a:xfrm>
            <a:off x="1078992" y="2798064"/>
            <a:ext cx="3858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43 248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178740-39E9-9361-4E95-42B904E57E31}"/>
              </a:ext>
            </a:extLst>
          </p:cNvPr>
          <p:cNvSpPr txBox="1"/>
          <p:nvPr/>
        </p:nvSpPr>
        <p:spPr>
          <a:xfrm>
            <a:off x="6016752" y="1947672"/>
            <a:ext cx="5550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10 196 + 6 530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BDA0A0-CEE1-ACE4-FEF9-ED99A884E5EA}"/>
              </a:ext>
            </a:extLst>
          </p:cNvPr>
          <p:cNvSpPr txBox="1"/>
          <p:nvPr/>
        </p:nvSpPr>
        <p:spPr>
          <a:xfrm>
            <a:off x="6016752" y="2697480"/>
            <a:ext cx="3858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16 726</a:t>
            </a:r>
          </a:p>
        </p:txBody>
      </p:sp>
    </p:spTree>
    <p:extLst>
      <p:ext uri="{BB962C8B-B14F-4D97-AF65-F5344CB8AC3E}">
        <p14:creationId xmlns:p14="http://schemas.microsoft.com/office/powerpoint/2010/main" val="163289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Cafe or cafeteria interior cartoon Royalty Free Vector Image">
            <a:extLst>
              <a:ext uri="{FF2B5EF4-FFF2-40B4-BE49-F238E27FC236}">
                <a16:creationId xmlns:a16="http://schemas.microsoft.com/office/drawing/2014/main" id="{911EFE5C-E5ED-4E01-AC96-3F550CCE5F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5" b="29919"/>
          <a:stretch/>
        </p:blipFill>
        <p:spPr bwMode="auto">
          <a:xfrm flipH="1">
            <a:off x="-23858" y="5396"/>
            <a:ext cx="12215857" cy="685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9">
            <a:extLst>
              <a:ext uri="{FF2B5EF4-FFF2-40B4-BE49-F238E27FC236}">
                <a16:creationId xmlns:a16="http://schemas.microsoft.com/office/drawing/2014/main" id="{769A258A-7215-4C8D-BB67-F2D56FF7B436}"/>
              </a:ext>
            </a:extLst>
          </p:cNvPr>
          <p:cNvSpPr/>
          <p:nvPr/>
        </p:nvSpPr>
        <p:spPr>
          <a:xfrm>
            <a:off x="554637" y="172527"/>
            <a:ext cx="10912838" cy="6504317"/>
          </a:xfrm>
          <a:custGeom>
            <a:avLst/>
            <a:gdLst>
              <a:gd name="connsiteX0" fmla="*/ 0 w 10912838"/>
              <a:gd name="connsiteY0" fmla="*/ 648610 h 6504317"/>
              <a:gd name="connsiteX1" fmla="*/ 648610 w 10912838"/>
              <a:gd name="connsiteY1" fmla="*/ 0 h 6504317"/>
              <a:gd name="connsiteX2" fmla="*/ 10264228 w 10912838"/>
              <a:gd name="connsiteY2" fmla="*/ 0 h 6504317"/>
              <a:gd name="connsiteX3" fmla="*/ 10912838 w 10912838"/>
              <a:gd name="connsiteY3" fmla="*/ 648610 h 6504317"/>
              <a:gd name="connsiteX4" fmla="*/ 10912838 w 10912838"/>
              <a:gd name="connsiteY4" fmla="*/ 5855707 h 6504317"/>
              <a:gd name="connsiteX5" fmla="*/ 10264228 w 10912838"/>
              <a:gd name="connsiteY5" fmla="*/ 6504317 h 6504317"/>
              <a:gd name="connsiteX6" fmla="*/ 648610 w 10912838"/>
              <a:gd name="connsiteY6" fmla="*/ 6504317 h 6504317"/>
              <a:gd name="connsiteX7" fmla="*/ 0 w 10912838"/>
              <a:gd name="connsiteY7" fmla="*/ 5855707 h 6504317"/>
              <a:gd name="connsiteX8" fmla="*/ 0 w 10912838"/>
              <a:gd name="connsiteY8" fmla="*/ 648610 h 650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12838" h="6504317" fill="none" extrusionOk="0">
                <a:moveTo>
                  <a:pt x="0" y="648610"/>
                </a:moveTo>
                <a:cubicBezTo>
                  <a:pt x="2471" y="357280"/>
                  <a:pt x="298554" y="13697"/>
                  <a:pt x="648610" y="0"/>
                </a:cubicBezTo>
                <a:cubicBezTo>
                  <a:pt x="5341664" y="72427"/>
                  <a:pt x="6494455" y="61419"/>
                  <a:pt x="10264228" y="0"/>
                </a:cubicBezTo>
                <a:cubicBezTo>
                  <a:pt x="10615739" y="-46164"/>
                  <a:pt x="10897268" y="285683"/>
                  <a:pt x="10912838" y="648610"/>
                </a:cubicBezTo>
                <a:cubicBezTo>
                  <a:pt x="11013714" y="2673868"/>
                  <a:pt x="10805525" y="3341547"/>
                  <a:pt x="10912838" y="5855707"/>
                </a:cubicBezTo>
                <a:cubicBezTo>
                  <a:pt x="10921439" y="6170274"/>
                  <a:pt x="10599023" y="6478061"/>
                  <a:pt x="10264228" y="6504317"/>
                </a:cubicBezTo>
                <a:cubicBezTo>
                  <a:pt x="6968704" y="6534144"/>
                  <a:pt x="4420425" y="6425011"/>
                  <a:pt x="648610" y="6504317"/>
                </a:cubicBezTo>
                <a:cubicBezTo>
                  <a:pt x="350764" y="6497492"/>
                  <a:pt x="-41638" y="6222158"/>
                  <a:pt x="0" y="5855707"/>
                </a:cubicBezTo>
                <a:cubicBezTo>
                  <a:pt x="50037" y="4966413"/>
                  <a:pt x="770" y="1576804"/>
                  <a:pt x="0" y="648610"/>
                </a:cubicBezTo>
                <a:close/>
              </a:path>
              <a:path w="10912838" h="6504317" stroke="0" extrusionOk="0">
                <a:moveTo>
                  <a:pt x="0" y="648610"/>
                </a:moveTo>
                <a:cubicBezTo>
                  <a:pt x="5953" y="292016"/>
                  <a:pt x="301916" y="24008"/>
                  <a:pt x="648610" y="0"/>
                </a:cubicBezTo>
                <a:cubicBezTo>
                  <a:pt x="2725653" y="123000"/>
                  <a:pt x="7304526" y="-96860"/>
                  <a:pt x="10264228" y="0"/>
                </a:cubicBezTo>
                <a:cubicBezTo>
                  <a:pt x="10580405" y="-32040"/>
                  <a:pt x="10924479" y="266925"/>
                  <a:pt x="10912838" y="648610"/>
                </a:cubicBezTo>
                <a:cubicBezTo>
                  <a:pt x="10916011" y="1506552"/>
                  <a:pt x="11007105" y="4715840"/>
                  <a:pt x="10912838" y="5855707"/>
                </a:cubicBezTo>
                <a:cubicBezTo>
                  <a:pt x="10879492" y="6226005"/>
                  <a:pt x="10578076" y="6497056"/>
                  <a:pt x="10264228" y="6504317"/>
                </a:cubicBezTo>
                <a:cubicBezTo>
                  <a:pt x="7899970" y="6343610"/>
                  <a:pt x="5372368" y="6543984"/>
                  <a:pt x="648610" y="6504317"/>
                </a:cubicBezTo>
                <a:cubicBezTo>
                  <a:pt x="279093" y="6502035"/>
                  <a:pt x="-51202" y="6190728"/>
                  <a:pt x="0" y="5855707"/>
                </a:cubicBezTo>
                <a:cubicBezTo>
                  <a:pt x="32216" y="4760527"/>
                  <a:pt x="57206" y="2734814"/>
                  <a:pt x="0" y="64861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9972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394055C-E7B0-48D4-9E06-2DF8431AABC6}"/>
              </a:ext>
            </a:extLst>
          </p:cNvPr>
          <p:cNvGrpSpPr/>
          <p:nvPr/>
        </p:nvGrpSpPr>
        <p:grpSpPr>
          <a:xfrm>
            <a:off x="724525" y="299509"/>
            <a:ext cx="10732907" cy="1938992"/>
            <a:chOff x="619432" y="265557"/>
            <a:chExt cx="10732907" cy="1938992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50D37BB-361C-4428-A028-36891C219559}"/>
                </a:ext>
              </a:extLst>
            </p:cNvPr>
            <p:cNvSpPr/>
            <p:nvPr/>
          </p:nvSpPr>
          <p:spPr>
            <a:xfrm>
              <a:off x="619432" y="471948"/>
              <a:ext cx="688258" cy="63909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BB27E04-1FE0-4FD9-A3BB-0A7664A51680}"/>
                </a:ext>
              </a:extLst>
            </p:cNvPr>
            <p:cNvSpPr txBox="1"/>
            <p:nvPr/>
          </p:nvSpPr>
          <p:spPr>
            <a:xfrm>
              <a:off x="1369504" y="265557"/>
              <a:ext cx="998283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Cô Hoa mua 5 kg gạo hết 85 000 đồng. Hỏi: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a) Mỗi ki-lô-gam gạo như vậy bao nhiêu tiền?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b) Bác Hiền mua 4 kg gạo như thế thì bác Hiền phải trả người bán hàng bao nhiêu tiền?</a:t>
              </a:r>
              <a:endPara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E30A6E14-AE88-44EC-9F9D-DEFB5464D4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87" b="38805" l="18614" r="79673">
                        <a14:foregroundMark x1="21184" y1="22102" x2="25000" y2="24910"/>
                        <a14:foregroundMark x1="25000" y1="24910" x2="25078" y2="24910"/>
                        <a14:foregroundMark x1="45249" y1="23290" x2="50857" y2="25306"/>
                        <a14:foregroundMark x1="79673" y1="20878" x2="77960" y2="23290"/>
                        <a14:foregroundMark x1="51947" y1="9071" x2="47352" y2="9071"/>
                        <a14:foregroundMark x1="52570" y1="38805" x2="54283" y2="37905"/>
                        <a14:foregroundMark x1="18614" y1="23182" x2="18614" y2="23182"/>
                        <a14:foregroundMark x1="49143" y1="8387" x2="49143" y2="8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36" t="6776" r="15792" b="59126"/>
          <a:stretch/>
        </p:blipFill>
        <p:spPr>
          <a:xfrm>
            <a:off x="-381725" y="4640254"/>
            <a:ext cx="2145558" cy="230832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E54030A-3A4D-4FE5-8AB9-5E00CF24E5AA}"/>
              </a:ext>
            </a:extLst>
          </p:cNvPr>
          <p:cNvSpPr txBox="1"/>
          <p:nvPr/>
        </p:nvSpPr>
        <p:spPr>
          <a:xfrm>
            <a:off x="1517904" y="2592290"/>
            <a:ext cx="9039124" cy="4205407"/>
          </a:xfrm>
          <a:custGeom>
            <a:avLst/>
            <a:gdLst>
              <a:gd name="connsiteX0" fmla="*/ 0 w 9039124"/>
              <a:gd name="connsiteY0" fmla="*/ 700915 h 4205407"/>
              <a:gd name="connsiteX1" fmla="*/ 700915 w 9039124"/>
              <a:gd name="connsiteY1" fmla="*/ 0 h 4205407"/>
              <a:gd name="connsiteX2" fmla="*/ 1547960 w 9039124"/>
              <a:gd name="connsiteY2" fmla="*/ 0 h 4205407"/>
              <a:gd name="connsiteX3" fmla="*/ 2318633 w 9039124"/>
              <a:gd name="connsiteY3" fmla="*/ 0 h 4205407"/>
              <a:gd name="connsiteX4" fmla="*/ 3012932 w 9039124"/>
              <a:gd name="connsiteY4" fmla="*/ 0 h 4205407"/>
              <a:gd name="connsiteX5" fmla="*/ 3630859 w 9039124"/>
              <a:gd name="connsiteY5" fmla="*/ 0 h 4205407"/>
              <a:gd name="connsiteX6" fmla="*/ 4172412 w 9039124"/>
              <a:gd name="connsiteY6" fmla="*/ 0 h 4205407"/>
              <a:gd name="connsiteX7" fmla="*/ 4790339 w 9039124"/>
              <a:gd name="connsiteY7" fmla="*/ 0 h 4205407"/>
              <a:gd name="connsiteX8" fmla="*/ 5637384 w 9039124"/>
              <a:gd name="connsiteY8" fmla="*/ 0 h 4205407"/>
              <a:gd name="connsiteX9" fmla="*/ 6178938 w 9039124"/>
              <a:gd name="connsiteY9" fmla="*/ 0 h 4205407"/>
              <a:gd name="connsiteX10" fmla="*/ 7025983 w 9039124"/>
              <a:gd name="connsiteY10" fmla="*/ 0 h 4205407"/>
              <a:gd name="connsiteX11" fmla="*/ 7567537 w 9039124"/>
              <a:gd name="connsiteY11" fmla="*/ 0 h 4205407"/>
              <a:gd name="connsiteX12" fmla="*/ 8338209 w 9039124"/>
              <a:gd name="connsiteY12" fmla="*/ 0 h 4205407"/>
              <a:gd name="connsiteX13" fmla="*/ 9039124 w 9039124"/>
              <a:gd name="connsiteY13" fmla="*/ 700915 h 4205407"/>
              <a:gd name="connsiteX14" fmla="*/ 9039124 w 9039124"/>
              <a:gd name="connsiteY14" fmla="*/ 1261630 h 4205407"/>
              <a:gd name="connsiteX15" fmla="*/ 9039124 w 9039124"/>
              <a:gd name="connsiteY15" fmla="*/ 1822346 h 4205407"/>
              <a:gd name="connsiteX16" fmla="*/ 9039124 w 9039124"/>
              <a:gd name="connsiteY16" fmla="*/ 2355025 h 4205407"/>
              <a:gd name="connsiteX17" fmla="*/ 9039124 w 9039124"/>
              <a:gd name="connsiteY17" fmla="*/ 2915741 h 4205407"/>
              <a:gd name="connsiteX18" fmla="*/ 9039124 w 9039124"/>
              <a:gd name="connsiteY18" fmla="*/ 3504492 h 4205407"/>
              <a:gd name="connsiteX19" fmla="*/ 8338209 w 9039124"/>
              <a:gd name="connsiteY19" fmla="*/ 4205407 h 4205407"/>
              <a:gd name="connsiteX20" fmla="*/ 7643910 w 9039124"/>
              <a:gd name="connsiteY20" fmla="*/ 4205407 h 4205407"/>
              <a:gd name="connsiteX21" fmla="*/ 6796864 w 9039124"/>
              <a:gd name="connsiteY21" fmla="*/ 4205407 h 4205407"/>
              <a:gd name="connsiteX22" fmla="*/ 6255311 w 9039124"/>
              <a:gd name="connsiteY22" fmla="*/ 4205407 h 4205407"/>
              <a:gd name="connsiteX23" fmla="*/ 5790130 w 9039124"/>
              <a:gd name="connsiteY23" fmla="*/ 4205407 h 4205407"/>
              <a:gd name="connsiteX24" fmla="*/ 5019458 w 9039124"/>
              <a:gd name="connsiteY24" fmla="*/ 4205407 h 4205407"/>
              <a:gd name="connsiteX25" fmla="*/ 4325158 w 9039124"/>
              <a:gd name="connsiteY25" fmla="*/ 4205407 h 4205407"/>
              <a:gd name="connsiteX26" fmla="*/ 3630859 w 9039124"/>
              <a:gd name="connsiteY26" fmla="*/ 4205407 h 4205407"/>
              <a:gd name="connsiteX27" fmla="*/ 3165678 w 9039124"/>
              <a:gd name="connsiteY27" fmla="*/ 4205407 h 4205407"/>
              <a:gd name="connsiteX28" fmla="*/ 2624124 w 9039124"/>
              <a:gd name="connsiteY28" fmla="*/ 4205407 h 4205407"/>
              <a:gd name="connsiteX29" fmla="*/ 1777079 w 9039124"/>
              <a:gd name="connsiteY29" fmla="*/ 4205407 h 4205407"/>
              <a:gd name="connsiteX30" fmla="*/ 700915 w 9039124"/>
              <a:gd name="connsiteY30" fmla="*/ 4205407 h 4205407"/>
              <a:gd name="connsiteX31" fmla="*/ 0 w 9039124"/>
              <a:gd name="connsiteY31" fmla="*/ 3504492 h 4205407"/>
              <a:gd name="connsiteX32" fmla="*/ 0 w 9039124"/>
              <a:gd name="connsiteY32" fmla="*/ 2943777 h 4205407"/>
              <a:gd name="connsiteX33" fmla="*/ 0 w 9039124"/>
              <a:gd name="connsiteY33" fmla="*/ 2355025 h 4205407"/>
              <a:gd name="connsiteX34" fmla="*/ 0 w 9039124"/>
              <a:gd name="connsiteY34" fmla="*/ 1794310 h 4205407"/>
              <a:gd name="connsiteX35" fmla="*/ 0 w 9039124"/>
              <a:gd name="connsiteY35" fmla="*/ 1289666 h 4205407"/>
              <a:gd name="connsiteX36" fmla="*/ 0 w 9039124"/>
              <a:gd name="connsiteY36" fmla="*/ 700915 h 420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039124" h="4205407" fill="none" extrusionOk="0">
                <a:moveTo>
                  <a:pt x="0" y="700915"/>
                </a:moveTo>
                <a:cubicBezTo>
                  <a:pt x="91467" y="316256"/>
                  <a:pt x="282646" y="-83933"/>
                  <a:pt x="700915" y="0"/>
                </a:cubicBezTo>
                <a:cubicBezTo>
                  <a:pt x="1051900" y="-2460"/>
                  <a:pt x="1134424" y="29258"/>
                  <a:pt x="1547960" y="0"/>
                </a:cubicBezTo>
                <a:cubicBezTo>
                  <a:pt x="1961497" y="-29258"/>
                  <a:pt x="1952297" y="-32850"/>
                  <a:pt x="2318633" y="0"/>
                </a:cubicBezTo>
                <a:cubicBezTo>
                  <a:pt x="2684969" y="32850"/>
                  <a:pt x="2677304" y="-24065"/>
                  <a:pt x="3012932" y="0"/>
                </a:cubicBezTo>
                <a:cubicBezTo>
                  <a:pt x="3348560" y="24065"/>
                  <a:pt x="3441175" y="13881"/>
                  <a:pt x="3630859" y="0"/>
                </a:cubicBezTo>
                <a:cubicBezTo>
                  <a:pt x="3820543" y="-13881"/>
                  <a:pt x="3999941" y="7136"/>
                  <a:pt x="4172412" y="0"/>
                </a:cubicBezTo>
                <a:cubicBezTo>
                  <a:pt x="4344883" y="-7136"/>
                  <a:pt x="4565470" y="9626"/>
                  <a:pt x="4790339" y="0"/>
                </a:cubicBezTo>
                <a:cubicBezTo>
                  <a:pt x="5015208" y="-9626"/>
                  <a:pt x="5438390" y="138"/>
                  <a:pt x="5637384" y="0"/>
                </a:cubicBezTo>
                <a:cubicBezTo>
                  <a:pt x="5836378" y="-138"/>
                  <a:pt x="5951808" y="1703"/>
                  <a:pt x="6178938" y="0"/>
                </a:cubicBezTo>
                <a:cubicBezTo>
                  <a:pt x="6406068" y="-1703"/>
                  <a:pt x="6797549" y="-3756"/>
                  <a:pt x="7025983" y="0"/>
                </a:cubicBezTo>
                <a:cubicBezTo>
                  <a:pt x="7254417" y="3756"/>
                  <a:pt x="7430597" y="5536"/>
                  <a:pt x="7567537" y="0"/>
                </a:cubicBezTo>
                <a:cubicBezTo>
                  <a:pt x="7704477" y="-5536"/>
                  <a:pt x="7969648" y="1062"/>
                  <a:pt x="8338209" y="0"/>
                </a:cubicBezTo>
                <a:cubicBezTo>
                  <a:pt x="8686904" y="1117"/>
                  <a:pt x="9075637" y="303500"/>
                  <a:pt x="9039124" y="700915"/>
                </a:cubicBezTo>
                <a:cubicBezTo>
                  <a:pt x="9039062" y="866712"/>
                  <a:pt x="9020792" y="1148451"/>
                  <a:pt x="9039124" y="1261630"/>
                </a:cubicBezTo>
                <a:cubicBezTo>
                  <a:pt x="9057456" y="1374809"/>
                  <a:pt x="9047450" y="1685763"/>
                  <a:pt x="9039124" y="1822346"/>
                </a:cubicBezTo>
                <a:cubicBezTo>
                  <a:pt x="9030798" y="1958929"/>
                  <a:pt x="9044454" y="2189178"/>
                  <a:pt x="9039124" y="2355025"/>
                </a:cubicBezTo>
                <a:cubicBezTo>
                  <a:pt x="9033794" y="2520872"/>
                  <a:pt x="9033600" y="2715902"/>
                  <a:pt x="9039124" y="2915741"/>
                </a:cubicBezTo>
                <a:cubicBezTo>
                  <a:pt x="9044648" y="3115580"/>
                  <a:pt x="9033780" y="3332665"/>
                  <a:pt x="9039124" y="3504492"/>
                </a:cubicBezTo>
                <a:cubicBezTo>
                  <a:pt x="9099464" y="3910738"/>
                  <a:pt x="8768666" y="4151630"/>
                  <a:pt x="8338209" y="4205407"/>
                </a:cubicBezTo>
                <a:cubicBezTo>
                  <a:pt x="8159954" y="4195954"/>
                  <a:pt x="7978877" y="4180924"/>
                  <a:pt x="7643910" y="4205407"/>
                </a:cubicBezTo>
                <a:cubicBezTo>
                  <a:pt x="7308943" y="4229890"/>
                  <a:pt x="7179607" y="4230630"/>
                  <a:pt x="6796864" y="4205407"/>
                </a:cubicBezTo>
                <a:cubicBezTo>
                  <a:pt x="6414121" y="4180184"/>
                  <a:pt x="6391333" y="4224921"/>
                  <a:pt x="6255311" y="4205407"/>
                </a:cubicBezTo>
                <a:cubicBezTo>
                  <a:pt x="6119289" y="4185893"/>
                  <a:pt x="5998981" y="4220717"/>
                  <a:pt x="5790130" y="4205407"/>
                </a:cubicBezTo>
                <a:cubicBezTo>
                  <a:pt x="5581279" y="4190097"/>
                  <a:pt x="5378277" y="4187444"/>
                  <a:pt x="5019458" y="4205407"/>
                </a:cubicBezTo>
                <a:cubicBezTo>
                  <a:pt x="4660639" y="4223370"/>
                  <a:pt x="4586577" y="4216261"/>
                  <a:pt x="4325158" y="4205407"/>
                </a:cubicBezTo>
                <a:cubicBezTo>
                  <a:pt x="4063739" y="4194553"/>
                  <a:pt x="3836712" y="4185541"/>
                  <a:pt x="3630859" y="4205407"/>
                </a:cubicBezTo>
                <a:cubicBezTo>
                  <a:pt x="3425006" y="4225273"/>
                  <a:pt x="3382514" y="4197193"/>
                  <a:pt x="3165678" y="4205407"/>
                </a:cubicBezTo>
                <a:cubicBezTo>
                  <a:pt x="2948842" y="4213621"/>
                  <a:pt x="2820249" y="4211922"/>
                  <a:pt x="2624124" y="4205407"/>
                </a:cubicBezTo>
                <a:cubicBezTo>
                  <a:pt x="2427999" y="4198892"/>
                  <a:pt x="2030788" y="4165242"/>
                  <a:pt x="1777079" y="4205407"/>
                </a:cubicBezTo>
                <a:cubicBezTo>
                  <a:pt x="1523370" y="4245572"/>
                  <a:pt x="1181266" y="4238881"/>
                  <a:pt x="700915" y="4205407"/>
                </a:cubicBezTo>
                <a:cubicBezTo>
                  <a:pt x="334442" y="4270759"/>
                  <a:pt x="-37108" y="3813236"/>
                  <a:pt x="0" y="3504492"/>
                </a:cubicBezTo>
                <a:cubicBezTo>
                  <a:pt x="-11604" y="3233736"/>
                  <a:pt x="-935" y="3088350"/>
                  <a:pt x="0" y="2943777"/>
                </a:cubicBezTo>
                <a:cubicBezTo>
                  <a:pt x="935" y="2799205"/>
                  <a:pt x="23569" y="2640708"/>
                  <a:pt x="0" y="2355025"/>
                </a:cubicBezTo>
                <a:cubicBezTo>
                  <a:pt x="-23569" y="2069342"/>
                  <a:pt x="18884" y="1953293"/>
                  <a:pt x="0" y="1794310"/>
                </a:cubicBezTo>
                <a:cubicBezTo>
                  <a:pt x="-18884" y="1635327"/>
                  <a:pt x="6371" y="1513822"/>
                  <a:pt x="0" y="1289666"/>
                </a:cubicBezTo>
                <a:cubicBezTo>
                  <a:pt x="-6371" y="1065510"/>
                  <a:pt x="-7662" y="904367"/>
                  <a:pt x="0" y="700915"/>
                </a:cubicBezTo>
                <a:close/>
              </a:path>
              <a:path w="9039124" h="4205407" stroke="0" extrusionOk="0">
                <a:moveTo>
                  <a:pt x="0" y="700915"/>
                </a:moveTo>
                <a:cubicBezTo>
                  <a:pt x="-10146" y="354068"/>
                  <a:pt x="355441" y="51757"/>
                  <a:pt x="700915" y="0"/>
                </a:cubicBezTo>
                <a:cubicBezTo>
                  <a:pt x="888742" y="8088"/>
                  <a:pt x="1229333" y="-25836"/>
                  <a:pt x="1547960" y="0"/>
                </a:cubicBezTo>
                <a:cubicBezTo>
                  <a:pt x="1866587" y="25836"/>
                  <a:pt x="1793407" y="6682"/>
                  <a:pt x="2013141" y="0"/>
                </a:cubicBezTo>
                <a:cubicBezTo>
                  <a:pt x="2232875" y="-6682"/>
                  <a:pt x="2280036" y="12792"/>
                  <a:pt x="2478322" y="0"/>
                </a:cubicBezTo>
                <a:cubicBezTo>
                  <a:pt x="2676608" y="-12792"/>
                  <a:pt x="2830489" y="22190"/>
                  <a:pt x="2943502" y="0"/>
                </a:cubicBezTo>
                <a:cubicBezTo>
                  <a:pt x="3056515" y="-22190"/>
                  <a:pt x="3408653" y="14354"/>
                  <a:pt x="3561429" y="0"/>
                </a:cubicBezTo>
                <a:cubicBezTo>
                  <a:pt x="3714205" y="-14354"/>
                  <a:pt x="4056336" y="-33325"/>
                  <a:pt x="4408474" y="0"/>
                </a:cubicBezTo>
                <a:cubicBezTo>
                  <a:pt x="4760612" y="33325"/>
                  <a:pt x="5006865" y="-24677"/>
                  <a:pt x="5179146" y="0"/>
                </a:cubicBezTo>
                <a:cubicBezTo>
                  <a:pt x="5351427" y="24677"/>
                  <a:pt x="5576723" y="-29122"/>
                  <a:pt x="5797073" y="0"/>
                </a:cubicBezTo>
                <a:cubicBezTo>
                  <a:pt x="6017423" y="29122"/>
                  <a:pt x="6228778" y="-2748"/>
                  <a:pt x="6415000" y="0"/>
                </a:cubicBezTo>
                <a:cubicBezTo>
                  <a:pt x="6601222" y="2748"/>
                  <a:pt x="6830697" y="17861"/>
                  <a:pt x="6956553" y="0"/>
                </a:cubicBezTo>
                <a:cubicBezTo>
                  <a:pt x="7082409" y="-17861"/>
                  <a:pt x="8011237" y="32434"/>
                  <a:pt x="8338209" y="0"/>
                </a:cubicBezTo>
                <a:cubicBezTo>
                  <a:pt x="8712825" y="9299"/>
                  <a:pt x="9030647" y="322542"/>
                  <a:pt x="9039124" y="700915"/>
                </a:cubicBezTo>
                <a:cubicBezTo>
                  <a:pt x="9044466" y="973525"/>
                  <a:pt x="9022936" y="1036454"/>
                  <a:pt x="9039124" y="1289666"/>
                </a:cubicBezTo>
                <a:cubicBezTo>
                  <a:pt x="9055312" y="1542878"/>
                  <a:pt x="9029303" y="1594974"/>
                  <a:pt x="9039124" y="1766274"/>
                </a:cubicBezTo>
                <a:cubicBezTo>
                  <a:pt x="9048945" y="1937574"/>
                  <a:pt x="9045137" y="2128006"/>
                  <a:pt x="9039124" y="2242882"/>
                </a:cubicBezTo>
                <a:cubicBezTo>
                  <a:pt x="9033111" y="2357758"/>
                  <a:pt x="9018958" y="2604672"/>
                  <a:pt x="9039124" y="2719490"/>
                </a:cubicBezTo>
                <a:cubicBezTo>
                  <a:pt x="9059290" y="2834308"/>
                  <a:pt x="9073286" y="3302292"/>
                  <a:pt x="9039124" y="3504492"/>
                </a:cubicBezTo>
                <a:cubicBezTo>
                  <a:pt x="9058698" y="3808334"/>
                  <a:pt x="8789343" y="4179817"/>
                  <a:pt x="8338209" y="4205407"/>
                </a:cubicBezTo>
                <a:cubicBezTo>
                  <a:pt x="8108709" y="4182966"/>
                  <a:pt x="8044133" y="4217973"/>
                  <a:pt x="7873028" y="4205407"/>
                </a:cubicBezTo>
                <a:cubicBezTo>
                  <a:pt x="7701923" y="4192841"/>
                  <a:pt x="7276068" y="4214084"/>
                  <a:pt x="7102356" y="4205407"/>
                </a:cubicBezTo>
                <a:cubicBezTo>
                  <a:pt x="6928644" y="4196730"/>
                  <a:pt x="6546755" y="4164895"/>
                  <a:pt x="6255311" y="4205407"/>
                </a:cubicBezTo>
                <a:cubicBezTo>
                  <a:pt x="5963868" y="4245919"/>
                  <a:pt x="5856019" y="4188516"/>
                  <a:pt x="5713757" y="4205407"/>
                </a:cubicBezTo>
                <a:cubicBezTo>
                  <a:pt x="5571495" y="4222298"/>
                  <a:pt x="5468100" y="4189000"/>
                  <a:pt x="5248576" y="4205407"/>
                </a:cubicBezTo>
                <a:cubicBezTo>
                  <a:pt x="5029052" y="4221814"/>
                  <a:pt x="4905429" y="4226232"/>
                  <a:pt x="4783396" y="4205407"/>
                </a:cubicBezTo>
                <a:cubicBezTo>
                  <a:pt x="4661363" y="4184582"/>
                  <a:pt x="4369296" y="4178087"/>
                  <a:pt x="4165469" y="4205407"/>
                </a:cubicBezTo>
                <a:cubicBezTo>
                  <a:pt x="3961642" y="4232727"/>
                  <a:pt x="3678109" y="4174042"/>
                  <a:pt x="3318424" y="4205407"/>
                </a:cubicBezTo>
                <a:cubicBezTo>
                  <a:pt x="2958740" y="4236772"/>
                  <a:pt x="3000227" y="4182296"/>
                  <a:pt x="2776870" y="4205407"/>
                </a:cubicBezTo>
                <a:cubicBezTo>
                  <a:pt x="2553513" y="4228518"/>
                  <a:pt x="2275193" y="4180819"/>
                  <a:pt x="2082571" y="4205407"/>
                </a:cubicBezTo>
                <a:cubicBezTo>
                  <a:pt x="1889949" y="4229995"/>
                  <a:pt x="1632338" y="4218575"/>
                  <a:pt x="1464644" y="4205407"/>
                </a:cubicBezTo>
                <a:cubicBezTo>
                  <a:pt x="1296950" y="4192239"/>
                  <a:pt x="864003" y="4234427"/>
                  <a:pt x="700915" y="4205407"/>
                </a:cubicBezTo>
                <a:cubicBezTo>
                  <a:pt x="319093" y="4198105"/>
                  <a:pt x="-1150" y="3878096"/>
                  <a:pt x="0" y="3504492"/>
                </a:cubicBezTo>
                <a:cubicBezTo>
                  <a:pt x="18869" y="3389371"/>
                  <a:pt x="-23945" y="3178593"/>
                  <a:pt x="0" y="2971812"/>
                </a:cubicBezTo>
                <a:cubicBezTo>
                  <a:pt x="23945" y="2765031"/>
                  <a:pt x="-4691" y="2594129"/>
                  <a:pt x="0" y="2439133"/>
                </a:cubicBezTo>
                <a:cubicBezTo>
                  <a:pt x="4691" y="2284137"/>
                  <a:pt x="2623" y="2113681"/>
                  <a:pt x="0" y="1850382"/>
                </a:cubicBezTo>
                <a:cubicBezTo>
                  <a:pt x="-2623" y="1587083"/>
                  <a:pt x="4384" y="1408983"/>
                  <a:pt x="0" y="1233595"/>
                </a:cubicBezTo>
                <a:cubicBezTo>
                  <a:pt x="-4384" y="1058207"/>
                  <a:pt x="-9931" y="893149"/>
                  <a:pt x="0" y="700915"/>
                </a:cubicBezTo>
                <a:close/>
              </a:path>
            </a:pathLst>
          </a:custGeom>
          <a:solidFill>
            <a:srgbClr val="FFFFCC"/>
          </a:solidFill>
          <a:ln w="38100">
            <a:solidFill>
              <a:srgbClr val="FF9999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324216099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Bài giải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0FA3B68-BF4B-4116-AFD2-D77BF6288BD8}"/>
              </a:ext>
            </a:extLst>
          </p:cNvPr>
          <p:cNvSpPr/>
          <p:nvPr/>
        </p:nvSpPr>
        <p:spPr>
          <a:xfrm>
            <a:off x="3849624" y="3832835"/>
            <a:ext cx="5305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85000 : 5 = 17 000 (đồng)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777C2C3-6ACC-4DB4-9798-ECE4B811461B}"/>
              </a:ext>
            </a:extLst>
          </p:cNvPr>
          <p:cNvSpPr/>
          <p:nvPr/>
        </p:nvSpPr>
        <p:spPr>
          <a:xfrm>
            <a:off x="2898648" y="3281045"/>
            <a:ext cx="66674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a) </a:t>
            </a:r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Giá tiền của 1 ki-lô-gam gạo là: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7215526-97BC-4331-AA0D-65EB91D63715}"/>
              </a:ext>
            </a:extLst>
          </p:cNvPr>
          <p:cNvSpPr/>
          <p:nvPr/>
        </p:nvSpPr>
        <p:spPr>
          <a:xfrm>
            <a:off x="3758184" y="4869923"/>
            <a:ext cx="6967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17 000 x 4  = 68 000 (đồng)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2D9EABA-7399-4219-97E8-A509FC72E9D2}"/>
              </a:ext>
            </a:extLst>
          </p:cNvPr>
          <p:cNvSpPr/>
          <p:nvPr/>
        </p:nvSpPr>
        <p:spPr>
          <a:xfrm>
            <a:off x="1609344" y="4324347"/>
            <a:ext cx="89051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b)</a:t>
            </a:r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 tiền bác Hiền phải trả người bán hàng là: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DF5C3AE-14CB-4F4C-9D2D-C1D260CED7E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783" b="39957" l="9969" r="89875">
                        <a14:foregroundMark x1="47274" y1="8819" x2="55763" y2="9971"/>
                        <a14:foregroundMark x1="42056" y1="39273" x2="56620" y2="39957"/>
                        <a14:backgroundMark x1="23676" y1="14219" x2="25545" y2="29410"/>
                        <a14:backgroundMark x1="25545" y1="29410" x2="27414" y2="32145"/>
                        <a14:backgroundMark x1="36604" y1="8711" x2="20639" y2="18790"/>
                        <a14:backgroundMark x1="20639" y1="18790" x2="18146" y2="22138"/>
                        <a14:backgroundMark x1="18146" y1="22138" x2="18069" y2="25414"/>
                        <a14:backgroundMark x1="18069" y1="25414" x2="20717" y2="28438"/>
                        <a14:backgroundMark x1="20717" y1="28438" x2="38474" y2="38301"/>
                        <a14:backgroundMark x1="69548" y1="34557" x2="88474" y2="19762"/>
                        <a14:backgroundMark x1="88474" y1="19762" x2="89174" y2="18467"/>
                        <a14:backgroundMark x1="67290" y1="8603" x2="80763" y2="16379"/>
                        <a14:backgroundMark x1="80763" y1="16379" x2="85826" y2="22318"/>
                        <a14:backgroundMark x1="59735" y1="33297" x2="66121" y2="35781"/>
                        <a14:backgroundMark x1="66121" y1="35781" x2="74922" y2="36969"/>
                        <a14:backgroundMark x1="74922" y1="36969" x2="76636" y2="36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83" b="58909"/>
          <a:stretch/>
        </p:blipFill>
        <p:spPr>
          <a:xfrm>
            <a:off x="9457415" y="4078275"/>
            <a:ext cx="3736928" cy="27657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3F31EB3-2ACE-40CC-9CCC-36D571EFD514}"/>
              </a:ext>
            </a:extLst>
          </p:cNvPr>
          <p:cNvSpPr/>
          <p:nvPr/>
        </p:nvSpPr>
        <p:spPr>
          <a:xfrm>
            <a:off x="5846672" y="5459709"/>
            <a:ext cx="48152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Đáp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a) 17 000 </a:t>
            </a:r>
            <a:r>
              <a:rPr lang="en-US" sz="32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endParaRPr lang="en-US" sz="3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b) 68 000 </a:t>
            </a:r>
            <a:r>
              <a:rPr lang="en-US" sz="32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69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  <p:bldP spid="27" grpId="0"/>
      <p:bldP spid="2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oy_and_father_202603260830">
            <a:hlinkClick r:id="" action="ppaction://media"/>
            <a:extLst>
              <a:ext uri="{FF2B5EF4-FFF2-40B4-BE49-F238E27FC236}">
                <a16:creationId xmlns:a16="http://schemas.microsoft.com/office/drawing/2014/main" id="{53A3197A-C998-04BE-408F-596A315CE6D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5F4189-38BB-4FC4-C6BE-E0439F866BBE}"/>
              </a:ext>
            </a:extLst>
          </p:cNvPr>
          <p:cNvSpPr/>
          <p:nvPr/>
        </p:nvSpPr>
        <p:spPr>
          <a:xfrm>
            <a:off x="4446270" y="1729740"/>
            <a:ext cx="1238250" cy="590550"/>
          </a:xfrm>
          <a:prstGeom prst="rect">
            <a:avLst/>
          </a:prstGeom>
          <a:solidFill>
            <a:srgbClr val="1A4C3B"/>
          </a:solidFill>
          <a:ln>
            <a:solidFill>
              <a:srgbClr val="1A4C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7C1951-17A1-F54C-9EF0-B53CA33EFEDD}"/>
              </a:ext>
            </a:extLst>
          </p:cNvPr>
          <p:cNvSpPr/>
          <p:nvPr/>
        </p:nvSpPr>
        <p:spPr>
          <a:xfrm>
            <a:off x="2526030" y="1600200"/>
            <a:ext cx="2766060" cy="2731770"/>
          </a:xfrm>
          <a:prstGeom prst="rect">
            <a:avLst/>
          </a:prstGeom>
          <a:solidFill>
            <a:srgbClr val="1A4C3B"/>
          </a:solidFill>
          <a:ln>
            <a:solidFill>
              <a:srgbClr val="1A4C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latin typeface="Cambria" panose="02040503050406030204" pitchFamily="18" charset="0"/>
                <a:ea typeface="Cambria" panose="02040503050406030204" pitchFamily="18" charset="0"/>
              </a:rPr>
              <a:t>Năm nay Nam 9 tuổi, bố hơn Nam 27 tuổi. Hỏi năm nay, tuổi bố gấp mấy lần tuổi Nam?</a:t>
            </a:r>
          </a:p>
        </p:txBody>
      </p:sp>
    </p:spTree>
    <p:extLst>
      <p:ext uri="{BB962C8B-B14F-4D97-AF65-F5344CB8AC3E}">
        <p14:creationId xmlns:p14="http://schemas.microsoft.com/office/powerpoint/2010/main" val="235130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Cafe or cafeteria interior cartoon Royalty Free Vector Image">
            <a:extLst>
              <a:ext uri="{FF2B5EF4-FFF2-40B4-BE49-F238E27FC236}">
                <a16:creationId xmlns:a16="http://schemas.microsoft.com/office/drawing/2014/main" id="{911EFE5C-E5ED-4E01-AC96-3F550CCE5F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5" b="29919"/>
          <a:stretch/>
        </p:blipFill>
        <p:spPr bwMode="auto">
          <a:xfrm flipH="1">
            <a:off x="-23858" y="5396"/>
            <a:ext cx="12215857" cy="685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9">
            <a:extLst>
              <a:ext uri="{FF2B5EF4-FFF2-40B4-BE49-F238E27FC236}">
                <a16:creationId xmlns:a16="http://schemas.microsoft.com/office/drawing/2014/main" id="{769A258A-7215-4C8D-BB67-F2D56FF7B436}"/>
              </a:ext>
            </a:extLst>
          </p:cNvPr>
          <p:cNvSpPr/>
          <p:nvPr/>
        </p:nvSpPr>
        <p:spPr>
          <a:xfrm>
            <a:off x="554637" y="172527"/>
            <a:ext cx="10912838" cy="6504317"/>
          </a:xfrm>
          <a:custGeom>
            <a:avLst/>
            <a:gdLst>
              <a:gd name="connsiteX0" fmla="*/ 0 w 10912838"/>
              <a:gd name="connsiteY0" fmla="*/ 648610 h 6504317"/>
              <a:gd name="connsiteX1" fmla="*/ 648610 w 10912838"/>
              <a:gd name="connsiteY1" fmla="*/ 0 h 6504317"/>
              <a:gd name="connsiteX2" fmla="*/ 10264228 w 10912838"/>
              <a:gd name="connsiteY2" fmla="*/ 0 h 6504317"/>
              <a:gd name="connsiteX3" fmla="*/ 10912838 w 10912838"/>
              <a:gd name="connsiteY3" fmla="*/ 648610 h 6504317"/>
              <a:gd name="connsiteX4" fmla="*/ 10912838 w 10912838"/>
              <a:gd name="connsiteY4" fmla="*/ 5855707 h 6504317"/>
              <a:gd name="connsiteX5" fmla="*/ 10264228 w 10912838"/>
              <a:gd name="connsiteY5" fmla="*/ 6504317 h 6504317"/>
              <a:gd name="connsiteX6" fmla="*/ 648610 w 10912838"/>
              <a:gd name="connsiteY6" fmla="*/ 6504317 h 6504317"/>
              <a:gd name="connsiteX7" fmla="*/ 0 w 10912838"/>
              <a:gd name="connsiteY7" fmla="*/ 5855707 h 6504317"/>
              <a:gd name="connsiteX8" fmla="*/ 0 w 10912838"/>
              <a:gd name="connsiteY8" fmla="*/ 648610 h 650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12838" h="6504317" fill="none" extrusionOk="0">
                <a:moveTo>
                  <a:pt x="0" y="648610"/>
                </a:moveTo>
                <a:cubicBezTo>
                  <a:pt x="2471" y="357280"/>
                  <a:pt x="298554" y="13697"/>
                  <a:pt x="648610" y="0"/>
                </a:cubicBezTo>
                <a:cubicBezTo>
                  <a:pt x="5341664" y="72427"/>
                  <a:pt x="6494455" y="61419"/>
                  <a:pt x="10264228" y="0"/>
                </a:cubicBezTo>
                <a:cubicBezTo>
                  <a:pt x="10615739" y="-46164"/>
                  <a:pt x="10897268" y="285683"/>
                  <a:pt x="10912838" y="648610"/>
                </a:cubicBezTo>
                <a:cubicBezTo>
                  <a:pt x="11013714" y="2673868"/>
                  <a:pt x="10805525" y="3341547"/>
                  <a:pt x="10912838" y="5855707"/>
                </a:cubicBezTo>
                <a:cubicBezTo>
                  <a:pt x="10921439" y="6170274"/>
                  <a:pt x="10599023" y="6478061"/>
                  <a:pt x="10264228" y="6504317"/>
                </a:cubicBezTo>
                <a:cubicBezTo>
                  <a:pt x="6968704" y="6534144"/>
                  <a:pt x="4420425" y="6425011"/>
                  <a:pt x="648610" y="6504317"/>
                </a:cubicBezTo>
                <a:cubicBezTo>
                  <a:pt x="350764" y="6497492"/>
                  <a:pt x="-41638" y="6222158"/>
                  <a:pt x="0" y="5855707"/>
                </a:cubicBezTo>
                <a:cubicBezTo>
                  <a:pt x="50037" y="4966413"/>
                  <a:pt x="770" y="1576804"/>
                  <a:pt x="0" y="648610"/>
                </a:cubicBezTo>
                <a:close/>
              </a:path>
              <a:path w="10912838" h="6504317" stroke="0" extrusionOk="0">
                <a:moveTo>
                  <a:pt x="0" y="648610"/>
                </a:moveTo>
                <a:cubicBezTo>
                  <a:pt x="5953" y="292016"/>
                  <a:pt x="301916" y="24008"/>
                  <a:pt x="648610" y="0"/>
                </a:cubicBezTo>
                <a:cubicBezTo>
                  <a:pt x="2725653" y="123000"/>
                  <a:pt x="7304526" y="-96860"/>
                  <a:pt x="10264228" y="0"/>
                </a:cubicBezTo>
                <a:cubicBezTo>
                  <a:pt x="10580405" y="-32040"/>
                  <a:pt x="10924479" y="266925"/>
                  <a:pt x="10912838" y="648610"/>
                </a:cubicBezTo>
                <a:cubicBezTo>
                  <a:pt x="10916011" y="1506552"/>
                  <a:pt x="11007105" y="4715840"/>
                  <a:pt x="10912838" y="5855707"/>
                </a:cubicBezTo>
                <a:cubicBezTo>
                  <a:pt x="10879492" y="6226005"/>
                  <a:pt x="10578076" y="6497056"/>
                  <a:pt x="10264228" y="6504317"/>
                </a:cubicBezTo>
                <a:cubicBezTo>
                  <a:pt x="7899970" y="6343610"/>
                  <a:pt x="5372368" y="6543984"/>
                  <a:pt x="648610" y="6504317"/>
                </a:cubicBezTo>
                <a:cubicBezTo>
                  <a:pt x="279093" y="6502035"/>
                  <a:pt x="-51202" y="6190728"/>
                  <a:pt x="0" y="5855707"/>
                </a:cubicBezTo>
                <a:cubicBezTo>
                  <a:pt x="32216" y="4760527"/>
                  <a:pt x="57206" y="2734814"/>
                  <a:pt x="0" y="64861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9972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394055C-E7B0-48D4-9E06-2DF8431AABC6}"/>
              </a:ext>
            </a:extLst>
          </p:cNvPr>
          <p:cNvGrpSpPr/>
          <p:nvPr/>
        </p:nvGrpSpPr>
        <p:grpSpPr>
          <a:xfrm>
            <a:off x="724525" y="299509"/>
            <a:ext cx="10732907" cy="1200329"/>
            <a:chOff x="619432" y="265557"/>
            <a:chExt cx="10732907" cy="1200329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50D37BB-361C-4428-A028-36891C219559}"/>
                </a:ext>
              </a:extLst>
            </p:cNvPr>
            <p:cNvSpPr/>
            <p:nvPr/>
          </p:nvSpPr>
          <p:spPr>
            <a:xfrm>
              <a:off x="619432" y="471948"/>
              <a:ext cx="688258" cy="63909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BB27E04-1FE0-4FD9-A3BB-0A7664A51680}"/>
                </a:ext>
              </a:extLst>
            </p:cNvPr>
            <p:cNvSpPr txBox="1"/>
            <p:nvPr/>
          </p:nvSpPr>
          <p:spPr>
            <a:xfrm>
              <a:off x="1369504" y="265557"/>
              <a:ext cx="998283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Năm nay Nam 9 tuổi, bố hơn Nam 27 tuổi. Hỏi năm nay, tuổi bố gấp mấy lần tuổi Nam?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E30A6E14-AE88-44EC-9F9D-DEFB5464D4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87" b="38805" l="18614" r="79673">
                        <a14:foregroundMark x1="21184" y1="22102" x2="25000" y2="24910"/>
                        <a14:foregroundMark x1="25000" y1="24910" x2="25078" y2="24910"/>
                        <a14:foregroundMark x1="45249" y1="23290" x2="50857" y2="25306"/>
                        <a14:foregroundMark x1="79673" y1="20878" x2="77960" y2="23290"/>
                        <a14:foregroundMark x1="51947" y1="9071" x2="47352" y2="9071"/>
                        <a14:foregroundMark x1="52570" y1="38805" x2="54283" y2="37905"/>
                        <a14:foregroundMark x1="18614" y1="23182" x2="18614" y2="23182"/>
                        <a14:foregroundMark x1="49143" y1="8387" x2="49143" y2="8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36" t="6776" r="15792" b="59126"/>
          <a:stretch/>
        </p:blipFill>
        <p:spPr>
          <a:xfrm>
            <a:off x="-381725" y="4640254"/>
            <a:ext cx="2145558" cy="230832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E54030A-3A4D-4FE5-8AB9-5E00CF24E5AA}"/>
              </a:ext>
            </a:extLst>
          </p:cNvPr>
          <p:cNvSpPr txBox="1"/>
          <p:nvPr/>
        </p:nvSpPr>
        <p:spPr>
          <a:xfrm>
            <a:off x="1437894" y="2032220"/>
            <a:ext cx="9039124" cy="4205407"/>
          </a:xfrm>
          <a:custGeom>
            <a:avLst/>
            <a:gdLst>
              <a:gd name="connsiteX0" fmla="*/ 0 w 9039124"/>
              <a:gd name="connsiteY0" fmla="*/ 700915 h 4205407"/>
              <a:gd name="connsiteX1" fmla="*/ 700915 w 9039124"/>
              <a:gd name="connsiteY1" fmla="*/ 0 h 4205407"/>
              <a:gd name="connsiteX2" fmla="*/ 1547960 w 9039124"/>
              <a:gd name="connsiteY2" fmla="*/ 0 h 4205407"/>
              <a:gd name="connsiteX3" fmla="*/ 2318633 w 9039124"/>
              <a:gd name="connsiteY3" fmla="*/ 0 h 4205407"/>
              <a:gd name="connsiteX4" fmla="*/ 3012932 w 9039124"/>
              <a:gd name="connsiteY4" fmla="*/ 0 h 4205407"/>
              <a:gd name="connsiteX5" fmla="*/ 3630859 w 9039124"/>
              <a:gd name="connsiteY5" fmla="*/ 0 h 4205407"/>
              <a:gd name="connsiteX6" fmla="*/ 4172412 w 9039124"/>
              <a:gd name="connsiteY6" fmla="*/ 0 h 4205407"/>
              <a:gd name="connsiteX7" fmla="*/ 4790339 w 9039124"/>
              <a:gd name="connsiteY7" fmla="*/ 0 h 4205407"/>
              <a:gd name="connsiteX8" fmla="*/ 5637384 w 9039124"/>
              <a:gd name="connsiteY8" fmla="*/ 0 h 4205407"/>
              <a:gd name="connsiteX9" fmla="*/ 6178938 w 9039124"/>
              <a:gd name="connsiteY9" fmla="*/ 0 h 4205407"/>
              <a:gd name="connsiteX10" fmla="*/ 7025983 w 9039124"/>
              <a:gd name="connsiteY10" fmla="*/ 0 h 4205407"/>
              <a:gd name="connsiteX11" fmla="*/ 7567537 w 9039124"/>
              <a:gd name="connsiteY11" fmla="*/ 0 h 4205407"/>
              <a:gd name="connsiteX12" fmla="*/ 8338209 w 9039124"/>
              <a:gd name="connsiteY12" fmla="*/ 0 h 4205407"/>
              <a:gd name="connsiteX13" fmla="*/ 9039124 w 9039124"/>
              <a:gd name="connsiteY13" fmla="*/ 700915 h 4205407"/>
              <a:gd name="connsiteX14" fmla="*/ 9039124 w 9039124"/>
              <a:gd name="connsiteY14" fmla="*/ 1261630 h 4205407"/>
              <a:gd name="connsiteX15" fmla="*/ 9039124 w 9039124"/>
              <a:gd name="connsiteY15" fmla="*/ 1822346 h 4205407"/>
              <a:gd name="connsiteX16" fmla="*/ 9039124 w 9039124"/>
              <a:gd name="connsiteY16" fmla="*/ 2355025 h 4205407"/>
              <a:gd name="connsiteX17" fmla="*/ 9039124 w 9039124"/>
              <a:gd name="connsiteY17" fmla="*/ 2915741 h 4205407"/>
              <a:gd name="connsiteX18" fmla="*/ 9039124 w 9039124"/>
              <a:gd name="connsiteY18" fmla="*/ 3504492 h 4205407"/>
              <a:gd name="connsiteX19" fmla="*/ 8338209 w 9039124"/>
              <a:gd name="connsiteY19" fmla="*/ 4205407 h 4205407"/>
              <a:gd name="connsiteX20" fmla="*/ 7643910 w 9039124"/>
              <a:gd name="connsiteY20" fmla="*/ 4205407 h 4205407"/>
              <a:gd name="connsiteX21" fmla="*/ 6796864 w 9039124"/>
              <a:gd name="connsiteY21" fmla="*/ 4205407 h 4205407"/>
              <a:gd name="connsiteX22" fmla="*/ 6255311 w 9039124"/>
              <a:gd name="connsiteY22" fmla="*/ 4205407 h 4205407"/>
              <a:gd name="connsiteX23" fmla="*/ 5790130 w 9039124"/>
              <a:gd name="connsiteY23" fmla="*/ 4205407 h 4205407"/>
              <a:gd name="connsiteX24" fmla="*/ 5019458 w 9039124"/>
              <a:gd name="connsiteY24" fmla="*/ 4205407 h 4205407"/>
              <a:gd name="connsiteX25" fmla="*/ 4325158 w 9039124"/>
              <a:gd name="connsiteY25" fmla="*/ 4205407 h 4205407"/>
              <a:gd name="connsiteX26" fmla="*/ 3630859 w 9039124"/>
              <a:gd name="connsiteY26" fmla="*/ 4205407 h 4205407"/>
              <a:gd name="connsiteX27" fmla="*/ 3165678 w 9039124"/>
              <a:gd name="connsiteY27" fmla="*/ 4205407 h 4205407"/>
              <a:gd name="connsiteX28" fmla="*/ 2624124 w 9039124"/>
              <a:gd name="connsiteY28" fmla="*/ 4205407 h 4205407"/>
              <a:gd name="connsiteX29" fmla="*/ 1777079 w 9039124"/>
              <a:gd name="connsiteY29" fmla="*/ 4205407 h 4205407"/>
              <a:gd name="connsiteX30" fmla="*/ 700915 w 9039124"/>
              <a:gd name="connsiteY30" fmla="*/ 4205407 h 4205407"/>
              <a:gd name="connsiteX31" fmla="*/ 0 w 9039124"/>
              <a:gd name="connsiteY31" fmla="*/ 3504492 h 4205407"/>
              <a:gd name="connsiteX32" fmla="*/ 0 w 9039124"/>
              <a:gd name="connsiteY32" fmla="*/ 2943777 h 4205407"/>
              <a:gd name="connsiteX33" fmla="*/ 0 w 9039124"/>
              <a:gd name="connsiteY33" fmla="*/ 2355025 h 4205407"/>
              <a:gd name="connsiteX34" fmla="*/ 0 w 9039124"/>
              <a:gd name="connsiteY34" fmla="*/ 1794310 h 4205407"/>
              <a:gd name="connsiteX35" fmla="*/ 0 w 9039124"/>
              <a:gd name="connsiteY35" fmla="*/ 1289666 h 4205407"/>
              <a:gd name="connsiteX36" fmla="*/ 0 w 9039124"/>
              <a:gd name="connsiteY36" fmla="*/ 700915 h 420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039124" h="4205407" fill="none" extrusionOk="0">
                <a:moveTo>
                  <a:pt x="0" y="700915"/>
                </a:moveTo>
                <a:cubicBezTo>
                  <a:pt x="91467" y="316256"/>
                  <a:pt x="282646" y="-83933"/>
                  <a:pt x="700915" y="0"/>
                </a:cubicBezTo>
                <a:cubicBezTo>
                  <a:pt x="1051900" y="-2460"/>
                  <a:pt x="1134424" y="29258"/>
                  <a:pt x="1547960" y="0"/>
                </a:cubicBezTo>
                <a:cubicBezTo>
                  <a:pt x="1961497" y="-29258"/>
                  <a:pt x="1952297" y="-32850"/>
                  <a:pt x="2318633" y="0"/>
                </a:cubicBezTo>
                <a:cubicBezTo>
                  <a:pt x="2684969" y="32850"/>
                  <a:pt x="2677304" y="-24065"/>
                  <a:pt x="3012932" y="0"/>
                </a:cubicBezTo>
                <a:cubicBezTo>
                  <a:pt x="3348560" y="24065"/>
                  <a:pt x="3441175" y="13881"/>
                  <a:pt x="3630859" y="0"/>
                </a:cubicBezTo>
                <a:cubicBezTo>
                  <a:pt x="3820543" y="-13881"/>
                  <a:pt x="3999941" y="7136"/>
                  <a:pt x="4172412" y="0"/>
                </a:cubicBezTo>
                <a:cubicBezTo>
                  <a:pt x="4344883" y="-7136"/>
                  <a:pt x="4565470" y="9626"/>
                  <a:pt x="4790339" y="0"/>
                </a:cubicBezTo>
                <a:cubicBezTo>
                  <a:pt x="5015208" y="-9626"/>
                  <a:pt x="5438390" y="138"/>
                  <a:pt x="5637384" y="0"/>
                </a:cubicBezTo>
                <a:cubicBezTo>
                  <a:pt x="5836378" y="-138"/>
                  <a:pt x="5951808" y="1703"/>
                  <a:pt x="6178938" y="0"/>
                </a:cubicBezTo>
                <a:cubicBezTo>
                  <a:pt x="6406068" y="-1703"/>
                  <a:pt x="6797549" y="-3756"/>
                  <a:pt x="7025983" y="0"/>
                </a:cubicBezTo>
                <a:cubicBezTo>
                  <a:pt x="7254417" y="3756"/>
                  <a:pt x="7430597" y="5536"/>
                  <a:pt x="7567537" y="0"/>
                </a:cubicBezTo>
                <a:cubicBezTo>
                  <a:pt x="7704477" y="-5536"/>
                  <a:pt x="7969648" y="1062"/>
                  <a:pt x="8338209" y="0"/>
                </a:cubicBezTo>
                <a:cubicBezTo>
                  <a:pt x="8686904" y="1117"/>
                  <a:pt x="9075637" y="303500"/>
                  <a:pt x="9039124" y="700915"/>
                </a:cubicBezTo>
                <a:cubicBezTo>
                  <a:pt x="9039062" y="866712"/>
                  <a:pt x="9020792" y="1148451"/>
                  <a:pt x="9039124" y="1261630"/>
                </a:cubicBezTo>
                <a:cubicBezTo>
                  <a:pt x="9057456" y="1374809"/>
                  <a:pt x="9047450" y="1685763"/>
                  <a:pt x="9039124" y="1822346"/>
                </a:cubicBezTo>
                <a:cubicBezTo>
                  <a:pt x="9030798" y="1958929"/>
                  <a:pt x="9044454" y="2189178"/>
                  <a:pt x="9039124" y="2355025"/>
                </a:cubicBezTo>
                <a:cubicBezTo>
                  <a:pt x="9033794" y="2520872"/>
                  <a:pt x="9033600" y="2715902"/>
                  <a:pt x="9039124" y="2915741"/>
                </a:cubicBezTo>
                <a:cubicBezTo>
                  <a:pt x="9044648" y="3115580"/>
                  <a:pt x="9033780" y="3332665"/>
                  <a:pt x="9039124" y="3504492"/>
                </a:cubicBezTo>
                <a:cubicBezTo>
                  <a:pt x="9099464" y="3910738"/>
                  <a:pt x="8768666" y="4151630"/>
                  <a:pt x="8338209" y="4205407"/>
                </a:cubicBezTo>
                <a:cubicBezTo>
                  <a:pt x="8159954" y="4195954"/>
                  <a:pt x="7978877" y="4180924"/>
                  <a:pt x="7643910" y="4205407"/>
                </a:cubicBezTo>
                <a:cubicBezTo>
                  <a:pt x="7308943" y="4229890"/>
                  <a:pt x="7179607" y="4230630"/>
                  <a:pt x="6796864" y="4205407"/>
                </a:cubicBezTo>
                <a:cubicBezTo>
                  <a:pt x="6414121" y="4180184"/>
                  <a:pt x="6391333" y="4224921"/>
                  <a:pt x="6255311" y="4205407"/>
                </a:cubicBezTo>
                <a:cubicBezTo>
                  <a:pt x="6119289" y="4185893"/>
                  <a:pt x="5998981" y="4220717"/>
                  <a:pt x="5790130" y="4205407"/>
                </a:cubicBezTo>
                <a:cubicBezTo>
                  <a:pt x="5581279" y="4190097"/>
                  <a:pt x="5378277" y="4187444"/>
                  <a:pt x="5019458" y="4205407"/>
                </a:cubicBezTo>
                <a:cubicBezTo>
                  <a:pt x="4660639" y="4223370"/>
                  <a:pt x="4586577" y="4216261"/>
                  <a:pt x="4325158" y="4205407"/>
                </a:cubicBezTo>
                <a:cubicBezTo>
                  <a:pt x="4063739" y="4194553"/>
                  <a:pt x="3836712" y="4185541"/>
                  <a:pt x="3630859" y="4205407"/>
                </a:cubicBezTo>
                <a:cubicBezTo>
                  <a:pt x="3425006" y="4225273"/>
                  <a:pt x="3382514" y="4197193"/>
                  <a:pt x="3165678" y="4205407"/>
                </a:cubicBezTo>
                <a:cubicBezTo>
                  <a:pt x="2948842" y="4213621"/>
                  <a:pt x="2820249" y="4211922"/>
                  <a:pt x="2624124" y="4205407"/>
                </a:cubicBezTo>
                <a:cubicBezTo>
                  <a:pt x="2427999" y="4198892"/>
                  <a:pt x="2030788" y="4165242"/>
                  <a:pt x="1777079" y="4205407"/>
                </a:cubicBezTo>
                <a:cubicBezTo>
                  <a:pt x="1523370" y="4245572"/>
                  <a:pt x="1181266" y="4238881"/>
                  <a:pt x="700915" y="4205407"/>
                </a:cubicBezTo>
                <a:cubicBezTo>
                  <a:pt x="334442" y="4270759"/>
                  <a:pt x="-37108" y="3813236"/>
                  <a:pt x="0" y="3504492"/>
                </a:cubicBezTo>
                <a:cubicBezTo>
                  <a:pt x="-11604" y="3233736"/>
                  <a:pt x="-935" y="3088350"/>
                  <a:pt x="0" y="2943777"/>
                </a:cubicBezTo>
                <a:cubicBezTo>
                  <a:pt x="935" y="2799205"/>
                  <a:pt x="23569" y="2640708"/>
                  <a:pt x="0" y="2355025"/>
                </a:cubicBezTo>
                <a:cubicBezTo>
                  <a:pt x="-23569" y="2069342"/>
                  <a:pt x="18884" y="1953293"/>
                  <a:pt x="0" y="1794310"/>
                </a:cubicBezTo>
                <a:cubicBezTo>
                  <a:pt x="-18884" y="1635327"/>
                  <a:pt x="6371" y="1513822"/>
                  <a:pt x="0" y="1289666"/>
                </a:cubicBezTo>
                <a:cubicBezTo>
                  <a:pt x="-6371" y="1065510"/>
                  <a:pt x="-7662" y="904367"/>
                  <a:pt x="0" y="700915"/>
                </a:cubicBezTo>
                <a:close/>
              </a:path>
              <a:path w="9039124" h="4205407" stroke="0" extrusionOk="0">
                <a:moveTo>
                  <a:pt x="0" y="700915"/>
                </a:moveTo>
                <a:cubicBezTo>
                  <a:pt x="-10146" y="354068"/>
                  <a:pt x="355441" y="51757"/>
                  <a:pt x="700915" y="0"/>
                </a:cubicBezTo>
                <a:cubicBezTo>
                  <a:pt x="888742" y="8088"/>
                  <a:pt x="1229333" y="-25836"/>
                  <a:pt x="1547960" y="0"/>
                </a:cubicBezTo>
                <a:cubicBezTo>
                  <a:pt x="1866587" y="25836"/>
                  <a:pt x="1793407" y="6682"/>
                  <a:pt x="2013141" y="0"/>
                </a:cubicBezTo>
                <a:cubicBezTo>
                  <a:pt x="2232875" y="-6682"/>
                  <a:pt x="2280036" y="12792"/>
                  <a:pt x="2478322" y="0"/>
                </a:cubicBezTo>
                <a:cubicBezTo>
                  <a:pt x="2676608" y="-12792"/>
                  <a:pt x="2830489" y="22190"/>
                  <a:pt x="2943502" y="0"/>
                </a:cubicBezTo>
                <a:cubicBezTo>
                  <a:pt x="3056515" y="-22190"/>
                  <a:pt x="3408653" y="14354"/>
                  <a:pt x="3561429" y="0"/>
                </a:cubicBezTo>
                <a:cubicBezTo>
                  <a:pt x="3714205" y="-14354"/>
                  <a:pt x="4056336" y="-33325"/>
                  <a:pt x="4408474" y="0"/>
                </a:cubicBezTo>
                <a:cubicBezTo>
                  <a:pt x="4760612" y="33325"/>
                  <a:pt x="5006865" y="-24677"/>
                  <a:pt x="5179146" y="0"/>
                </a:cubicBezTo>
                <a:cubicBezTo>
                  <a:pt x="5351427" y="24677"/>
                  <a:pt x="5576723" y="-29122"/>
                  <a:pt x="5797073" y="0"/>
                </a:cubicBezTo>
                <a:cubicBezTo>
                  <a:pt x="6017423" y="29122"/>
                  <a:pt x="6228778" y="-2748"/>
                  <a:pt x="6415000" y="0"/>
                </a:cubicBezTo>
                <a:cubicBezTo>
                  <a:pt x="6601222" y="2748"/>
                  <a:pt x="6830697" y="17861"/>
                  <a:pt x="6956553" y="0"/>
                </a:cubicBezTo>
                <a:cubicBezTo>
                  <a:pt x="7082409" y="-17861"/>
                  <a:pt x="8011237" y="32434"/>
                  <a:pt x="8338209" y="0"/>
                </a:cubicBezTo>
                <a:cubicBezTo>
                  <a:pt x="8712825" y="9299"/>
                  <a:pt x="9030647" y="322542"/>
                  <a:pt x="9039124" y="700915"/>
                </a:cubicBezTo>
                <a:cubicBezTo>
                  <a:pt x="9044466" y="973525"/>
                  <a:pt x="9022936" y="1036454"/>
                  <a:pt x="9039124" y="1289666"/>
                </a:cubicBezTo>
                <a:cubicBezTo>
                  <a:pt x="9055312" y="1542878"/>
                  <a:pt x="9029303" y="1594974"/>
                  <a:pt x="9039124" y="1766274"/>
                </a:cubicBezTo>
                <a:cubicBezTo>
                  <a:pt x="9048945" y="1937574"/>
                  <a:pt x="9045137" y="2128006"/>
                  <a:pt x="9039124" y="2242882"/>
                </a:cubicBezTo>
                <a:cubicBezTo>
                  <a:pt x="9033111" y="2357758"/>
                  <a:pt x="9018958" y="2604672"/>
                  <a:pt x="9039124" y="2719490"/>
                </a:cubicBezTo>
                <a:cubicBezTo>
                  <a:pt x="9059290" y="2834308"/>
                  <a:pt x="9073286" y="3302292"/>
                  <a:pt x="9039124" y="3504492"/>
                </a:cubicBezTo>
                <a:cubicBezTo>
                  <a:pt x="9058698" y="3808334"/>
                  <a:pt x="8789343" y="4179817"/>
                  <a:pt x="8338209" y="4205407"/>
                </a:cubicBezTo>
                <a:cubicBezTo>
                  <a:pt x="8108709" y="4182966"/>
                  <a:pt x="8044133" y="4217973"/>
                  <a:pt x="7873028" y="4205407"/>
                </a:cubicBezTo>
                <a:cubicBezTo>
                  <a:pt x="7701923" y="4192841"/>
                  <a:pt x="7276068" y="4214084"/>
                  <a:pt x="7102356" y="4205407"/>
                </a:cubicBezTo>
                <a:cubicBezTo>
                  <a:pt x="6928644" y="4196730"/>
                  <a:pt x="6546755" y="4164895"/>
                  <a:pt x="6255311" y="4205407"/>
                </a:cubicBezTo>
                <a:cubicBezTo>
                  <a:pt x="5963868" y="4245919"/>
                  <a:pt x="5856019" y="4188516"/>
                  <a:pt x="5713757" y="4205407"/>
                </a:cubicBezTo>
                <a:cubicBezTo>
                  <a:pt x="5571495" y="4222298"/>
                  <a:pt x="5468100" y="4189000"/>
                  <a:pt x="5248576" y="4205407"/>
                </a:cubicBezTo>
                <a:cubicBezTo>
                  <a:pt x="5029052" y="4221814"/>
                  <a:pt x="4905429" y="4226232"/>
                  <a:pt x="4783396" y="4205407"/>
                </a:cubicBezTo>
                <a:cubicBezTo>
                  <a:pt x="4661363" y="4184582"/>
                  <a:pt x="4369296" y="4178087"/>
                  <a:pt x="4165469" y="4205407"/>
                </a:cubicBezTo>
                <a:cubicBezTo>
                  <a:pt x="3961642" y="4232727"/>
                  <a:pt x="3678109" y="4174042"/>
                  <a:pt x="3318424" y="4205407"/>
                </a:cubicBezTo>
                <a:cubicBezTo>
                  <a:pt x="2958740" y="4236772"/>
                  <a:pt x="3000227" y="4182296"/>
                  <a:pt x="2776870" y="4205407"/>
                </a:cubicBezTo>
                <a:cubicBezTo>
                  <a:pt x="2553513" y="4228518"/>
                  <a:pt x="2275193" y="4180819"/>
                  <a:pt x="2082571" y="4205407"/>
                </a:cubicBezTo>
                <a:cubicBezTo>
                  <a:pt x="1889949" y="4229995"/>
                  <a:pt x="1632338" y="4218575"/>
                  <a:pt x="1464644" y="4205407"/>
                </a:cubicBezTo>
                <a:cubicBezTo>
                  <a:pt x="1296950" y="4192239"/>
                  <a:pt x="864003" y="4234427"/>
                  <a:pt x="700915" y="4205407"/>
                </a:cubicBezTo>
                <a:cubicBezTo>
                  <a:pt x="319093" y="4198105"/>
                  <a:pt x="-1150" y="3878096"/>
                  <a:pt x="0" y="3504492"/>
                </a:cubicBezTo>
                <a:cubicBezTo>
                  <a:pt x="18869" y="3389371"/>
                  <a:pt x="-23945" y="3178593"/>
                  <a:pt x="0" y="2971812"/>
                </a:cubicBezTo>
                <a:cubicBezTo>
                  <a:pt x="23945" y="2765031"/>
                  <a:pt x="-4691" y="2594129"/>
                  <a:pt x="0" y="2439133"/>
                </a:cubicBezTo>
                <a:cubicBezTo>
                  <a:pt x="4691" y="2284137"/>
                  <a:pt x="2623" y="2113681"/>
                  <a:pt x="0" y="1850382"/>
                </a:cubicBezTo>
                <a:cubicBezTo>
                  <a:pt x="-2623" y="1587083"/>
                  <a:pt x="4384" y="1408983"/>
                  <a:pt x="0" y="1233595"/>
                </a:cubicBezTo>
                <a:cubicBezTo>
                  <a:pt x="-4384" y="1058207"/>
                  <a:pt x="-9931" y="893149"/>
                  <a:pt x="0" y="700915"/>
                </a:cubicBezTo>
                <a:close/>
              </a:path>
            </a:pathLst>
          </a:custGeom>
          <a:solidFill>
            <a:srgbClr val="FFFFCC"/>
          </a:solidFill>
          <a:ln w="38100">
            <a:solidFill>
              <a:srgbClr val="FF9999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324216099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Bài giải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0FA3B68-BF4B-4116-AFD2-D77BF6288BD8}"/>
              </a:ext>
            </a:extLst>
          </p:cNvPr>
          <p:cNvSpPr/>
          <p:nvPr/>
        </p:nvSpPr>
        <p:spPr>
          <a:xfrm>
            <a:off x="3769614" y="3272765"/>
            <a:ext cx="5305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9 + 27 = 36 (tuổi)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777C2C3-6ACC-4DB4-9798-ECE4B811461B}"/>
              </a:ext>
            </a:extLst>
          </p:cNvPr>
          <p:cNvSpPr/>
          <p:nvPr/>
        </p:nvSpPr>
        <p:spPr>
          <a:xfrm>
            <a:off x="2818638" y="2720975"/>
            <a:ext cx="66674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 tuổi năm nay của bố Nam là: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7215526-97BC-4331-AA0D-65EB91D63715}"/>
              </a:ext>
            </a:extLst>
          </p:cNvPr>
          <p:cNvSpPr/>
          <p:nvPr/>
        </p:nvSpPr>
        <p:spPr>
          <a:xfrm>
            <a:off x="3989070" y="4474445"/>
            <a:ext cx="6967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36 : 9 = 4 (lần)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2D9EABA-7399-4219-97E8-A509FC72E9D2}"/>
              </a:ext>
            </a:extLst>
          </p:cNvPr>
          <p:cNvSpPr/>
          <p:nvPr/>
        </p:nvSpPr>
        <p:spPr>
          <a:xfrm>
            <a:off x="1611630" y="3700269"/>
            <a:ext cx="8905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lần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tuổi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năm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nay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bố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gấp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tuổi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Nam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DF5C3AE-14CB-4F4C-9D2D-C1D260CED7E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783" b="39957" l="9969" r="89875">
                        <a14:foregroundMark x1="47274" y1="8819" x2="55763" y2="9971"/>
                        <a14:foregroundMark x1="42056" y1="39273" x2="56620" y2="39957"/>
                        <a14:backgroundMark x1="23676" y1="14219" x2="25545" y2="29410"/>
                        <a14:backgroundMark x1="25545" y1="29410" x2="27414" y2="32145"/>
                        <a14:backgroundMark x1="36604" y1="8711" x2="20639" y2="18790"/>
                        <a14:backgroundMark x1="20639" y1="18790" x2="18146" y2="22138"/>
                        <a14:backgroundMark x1="18146" y1="22138" x2="18069" y2="25414"/>
                        <a14:backgroundMark x1="18069" y1="25414" x2="20717" y2="28438"/>
                        <a14:backgroundMark x1="20717" y1="28438" x2="38474" y2="38301"/>
                        <a14:backgroundMark x1="69548" y1="34557" x2="88474" y2="19762"/>
                        <a14:backgroundMark x1="88474" y1="19762" x2="89174" y2="18467"/>
                        <a14:backgroundMark x1="67290" y1="8603" x2="80763" y2="16379"/>
                        <a14:backgroundMark x1="80763" y1="16379" x2="85826" y2="22318"/>
                        <a14:backgroundMark x1="59735" y1="33297" x2="66121" y2="35781"/>
                        <a14:backgroundMark x1="66121" y1="35781" x2="74922" y2="36969"/>
                        <a14:backgroundMark x1="74922" y1="36969" x2="76636" y2="36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83" b="58909"/>
          <a:stretch/>
        </p:blipFill>
        <p:spPr>
          <a:xfrm>
            <a:off x="9457415" y="4078275"/>
            <a:ext cx="3736928" cy="27657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3F31EB3-2ACE-40CC-9CCC-36D571EFD514}"/>
              </a:ext>
            </a:extLst>
          </p:cNvPr>
          <p:cNvSpPr/>
          <p:nvPr/>
        </p:nvSpPr>
        <p:spPr>
          <a:xfrm>
            <a:off x="6132422" y="5184136"/>
            <a:ext cx="4815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Đáp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4 (</a:t>
            </a:r>
            <a:r>
              <a:rPr lang="en-US" sz="32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lần</a:t>
            </a:r>
            <a:r>
              <a:rPr lang="en-US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51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  <p:bldP spid="27" grpId="0"/>
      <p:bldP spid="28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0" descr="Cafe or cafeteria interior cartoon Royalty Free Vector Image">
            <a:extLst>
              <a:ext uri="{FF2B5EF4-FFF2-40B4-BE49-F238E27FC236}">
                <a16:creationId xmlns:a16="http://schemas.microsoft.com/office/drawing/2014/main" id="{30034AC0-FA75-45C7-9BA3-2825683B0F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5" b="29919"/>
          <a:stretch/>
        </p:blipFill>
        <p:spPr bwMode="auto">
          <a:xfrm>
            <a:off x="-23858" y="5396"/>
            <a:ext cx="12215857" cy="685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A856482-9CEC-484D-B74C-67054B8B3F0A}"/>
              </a:ext>
            </a:extLst>
          </p:cNvPr>
          <p:cNvSpPr/>
          <p:nvPr/>
        </p:nvSpPr>
        <p:spPr>
          <a:xfrm>
            <a:off x="323267" y="474905"/>
            <a:ext cx="5950226" cy="6121009"/>
          </a:xfrm>
          <a:prstGeom prst="roundRect">
            <a:avLst>
              <a:gd name="adj" fmla="val 9972"/>
            </a:avLst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7206CB-244C-4014-845F-21F3E177D6CD}"/>
              </a:ext>
            </a:extLst>
          </p:cNvPr>
          <p:cNvSpPr txBox="1"/>
          <p:nvPr/>
        </p:nvSpPr>
        <p:spPr>
          <a:xfrm>
            <a:off x="1863363" y="1978000"/>
            <a:ext cx="9350029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63F3510-19DC-4E6F-AC92-25CDDCAF0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671249" y="1895349"/>
            <a:ext cx="919996" cy="919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DDB9E85-1791-42B8-A4C5-85B430EDA962}"/>
              </a:ext>
            </a:extLst>
          </p:cNvPr>
          <p:cNvSpPr txBox="1"/>
          <p:nvPr/>
        </p:nvSpPr>
        <p:spPr>
          <a:xfrm>
            <a:off x="1863363" y="2959012"/>
            <a:ext cx="9350029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9415311-7AF6-4601-AD92-8E4BD2841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671249" y="2876361"/>
            <a:ext cx="919996" cy="91999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668D061-4095-4E5C-ABF3-167123824145}"/>
              </a:ext>
            </a:extLst>
          </p:cNvPr>
          <p:cNvSpPr txBox="1"/>
          <p:nvPr/>
        </p:nvSpPr>
        <p:spPr>
          <a:xfrm>
            <a:off x="1863363" y="3940024"/>
            <a:ext cx="9350029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FB04AB0-CDC0-47D7-841B-FB979E4E95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671249" y="3857373"/>
            <a:ext cx="919996" cy="91999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36C9A26-4E86-435F-9D7A-4F6D17EBE1C1}"/>
              </a:ext>
            </a:extLst>
          </p:cNvPr>
          <p:cNvSpPr txBox="1"/>
          <p:nvPr/>
        </p:nvSpPr>
        <p:spPr>
          <a:xfrm>
            <a:off x="1863363" y="4921036"/>
            <a:ext cx="9350029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BACBED9-671A-47CB-A68F-10611A62B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7208" flipH="1">
            <a:off x="671249" y="4838385"/>
            <a:ext cx="919996" cy="91999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82A7431-4DB5-47D6-A203-5C037B8E4F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790" b="58063" l="9969" r="89953">
                        <a14:foregroundMark x1="48988" y1="58063" x2="61916" y2="57271"/>
                        <a14:foregroundMark x1="51402" y1="28114" x2="51402" y2="28114"/>
                        <a14:foregroundMark x1="51402" y1="27862" x2="51402" y2="27862"/>
                        <a14:backgroundMark x1="82243" y1="43341" x2="76168" y2="56120"/>
                        <a14:backgroundMark x1="78115" y1="32505" x2="87150" y2="45500"/>
                        <a14:backgroundMark x1="75389" y1="49820" x2="68302" y2="54680"/>
                        <a14:backgroundMark x1="38941" y1="28762" x2="27726" y2="30850"/>
                        <a14:backgroundMark x1="27726" y1="30850" x2="22274" y2="34305"/>
                        <a14:backgroundMark x1="22274" y1="34305" x2="17212" y2="44816"/>
                        <a14:backgroundMark x1="17212" y1="44816" x2="28894" y2="51620"/>
                        <a14:backgroundMark x1="28894" y1="51620" x2="29673" y2="55004"/>
                        <a14:backgroundMark x1="37227" y1="51620" x2="42368" y2="52160"/>
                        <a14:backgroundMark x1="31386" y1="54428" x2="41433" y2="57811"/>
                        <a14:backgroundMark x1="62227" y1="28330" x2="66589" y2="281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121" b="38937"/>
          <a:stretch/>
        </p:blipFill>
        <p:spPr>
          <a:xfrm>
            <a:off x="8177222" y="-104117"/>
            <a:ext cx="4014777" cy="320885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BEEDF0B-C805-98AF-0584-F22B614161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302" y="716231"/>
            <a:ext cx="5200339" cy="112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37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18" grpId="0" uiExpand="1" build="p"/>
      <p:bldP spid="20" grpId="0" uiExpand="1" build="p"/>
      <p:bldP spid="2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artoon bistro restaurant building small business Vector Image">
            <a:extLst>
              <a:ext uri="{FF2B5EF4-FFF2-40B4-BE49-F238E27FC236}">
                <a16:creationId xmlns:a16="http://schemas.microsoft.com/office/drawing/2014/main" id="{63D53FF1-0A0A-4EB2-96FB-9C2EBA7028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60" b="8652"/>
          <a:stretch/>
        </p:blipFill>
        <p:spPr bwMode="auto">
          <a:xfrm>
            <a:off x="0" y="7991"/>
            <a:ext cx="12192000" cy="685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EDA37F-5D21-4817-A58E-EA049D4F0C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87" b="37185" l="4673" r="51636">
                        <a14:foregroundMark x1="21184" y1="9647" x2="30763" y2="9863"/>
                        <a14:foregroundMark x1="49143" y1="13715" x2="49143" y2="13715"/>
                        <a14:foregroundMark x1="51636" y1="17783" x2="51636" y2="17783"/>
                        <a14:foregroundMark x1="24533" y1="8891" x2="24533" y2="8891"/>
                        <a14:foregroundMark x1="26558" y1="36897" x2="26558" y2="36897"/>
                        <a14:foregroundMark x1="34969" y1="36897" x2="34969" y2="36897"/>
                        <a14:foregroundMark x1="25779" y1="37113" x2="27804" y2="37113"/>
                        <a14:foregroundMark x1="4673" y1="18970" x2="4673" y2="18970"/>
                        <a14:foregroundMark x1="36215" y1="8783" x2="36215" y2="8783"/>
                        <a14:foregroundMark x1="24221" y1="8387" x2="24221" y2="8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114" r="46655" b="59227"/>
          <a:stretch/>
        </p:blipFill>
        <p:spPr>
          <a:xfrm>
            <a:off x="2273093" y="3325187"/>
            <a:ext cx="2755839" cy="37620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FFF3B9F-911A-4B93-9A76-12992EA8411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475" b="37401" l="53115" r="95093">
                        <a14:foregroundMark x1="53115" y1="20806" x2="56931" y2="21958"/>
                        <a14:foregroundMark x1="94938" y1="19366" x2="94938" y2="193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045" t="7114" b="59227"/>
          <a:stretch/>
        </p:blipFill>
        <p:spPr>
          <a:xfrm>
            <a:off x="7096608" y="3036311"/>
            <a:ext cx="2723253" cy="405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094BB1-1BB8-1E75-B1D2-766244CCE0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7269" y="886855"/>
            <a:ext cx="9858086" cy="259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14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rrow: Notched Right 34">
            <a:hlinkClick r:id="" action="ppaction://noaction"/>
            <a:extLst>
              <a:ext uri="{FF2B5EF4-FFF2-40B4-BE49-F238E27FC236}">
                <a16:creationId xmlns:a16="http://schemas.microsoft.com/office/drawing/2014/main" id="{6FAB6386-CDBA-44D4-A6A1-3E524039CF92}"/>
              </a:ext>
            </a:extLst>
          </p:cNvPr>
          <p:cNvSpPr/>
          <p:nvPr/>
        </p:nvSpPr>
        <p:spPr>
          <a:xfrm>
            <a:off x="11115748" y="6074369"/>
            <a:ext cx="1003965" cy="697227"/>
          </a:xfrm>
          <a:prstGeom prst="notch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582F4E"/>
              </a:solidFill>
              <a:latin typeface="Arial"/>
              <a:sym typeface="Arial"/>
            </a:endParaRPr>
          </a:p>
        </p:txBody>
      </p:sp>
      <p:pic>
        <p:nvPicPr>
          <p:cNvPr id="44" name="Picture 43">
            <a:hlinkClick r:id="rId2" action="ppaction://hlinksldjump"/>
            <a:extLst>
              <a:ext uri="{FF2B5EF4-FFF2-40B4-BE49-F238E27FC236}">
                <a16:creationId xmlns:a16="http://schemas.microsoft.com/office/drawing/2014/main" id="{2BFB7A59-13FC-4173-9814-E48912568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279" y="1535289"/>
            <a:ext cx="2997499" cy="3565960"/>
          </a:xfrm>
          <a:prstGeom prst="rect">
            <a:avLst/>
          </a:prstGeom>
        </p:spPr>
      </p:pic>
      <p:pic>
        <p:nvPicPr>
          <p:cNvPr id="45" name="Picture 44">
            <a:hlinkClick r:id="rId4" action="ppaction://hlinksldjump"/>
            <a:extLst>
              <a:ext uri="{FF2B5EF4-FFF2-40B4-BE49-F238E27FC236}">
                <a16:creationId xmlns:a16="http://schemas.microsoft.com/office/drawing/2014/main" id="{6A4F4CF8-6F91-4AA9-B00E-D7F1EBB595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3262" y="2857056"/>
            <a:ext cx="3107607" cy="3877392"/>
          </a:xfrm>
          <a:prstGeom prst="rect">
            <a:avLst/>
          </a:prstGeom>
        </p:spPr>
      </p:pic>
      <p:pic>
        <p:nvPicPr>
          <p:cNvPr id="46" name="Picture 45">
            <a:hlinkClick r:id="rId6" action="ppaction://hlinksldjump"/>
            <a:extLst>
              <a:ext uri="{FF2B5EF4-FFF2-40B4-BE49-F238E27FC236}">
                <a16:creationId xmlns:a16="http://schemas.microsoft.com/office/drawing/2014/main" id="{CADB0A73-C1FD-4EF9-84B8-6A656B4917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4275" y="1535290"/>
            <a:ext cx="2997263" cy="3673956"/>
          </a:xfrm>
          <a:prstGeom prst="rect">
            <a:avLst/>
          </a:prstGeom>
        </p:spPr>
      </p:pic>
      <p:grpSp>
        <p:nvGrpSpPr>
          <p:cNvPr id="9" name="Google Shape;430;p33">
            <a:extLst>
              <a:ext uri="{FF2B5EF4-FFF2-40B4-BE49-F238E27FC236}">
                <a16:creationId xmlns:a16="http://schemas.microsoft.com/office/drawing/2014/main" id="{CB241B2E-A297-BAB4-E3AE-4EA66F2A1F81}"/>
              </a:ext>
            </a:extLst>
          </p:cNvPr>
          <p:cNvGrpSpPr/>
          <p:nvPr/>
        </p:nvGrpSpPr>
        <p:grpSpPr>
          <a:xfrm flipH="1">
            <a:off x="-8162" y="1643701"/>
            <a:ext cx="3770753" cy="5214300"/>
            <a:chOff x="6727039" y="1229170"/>
            <a:chExt cx="2581060" cy="3910725"/>
          </a:xfrm>
        </p:grpSpPr>
        <p:sp>
          <p:nvSpPr>
            <p:cNvPr id="10" name="Google Shape;431;p33">
              <a:extLst>
                <a:ext uri="{FF2B5EF4-FFF2-40B4-BE49-F238E27FC236}">
                  <a16:creationId xmlns:a16="http://schemas.microsoft.com/office/drawing/2014/main" id="{EFF8342A-2083-6FC8-4984-939F877D28E9}"/>
                </a:ext>
              </a:extLst>
            </p:cNvPr>
            <p:cNvSpPr/>
            <p:nvPr/>
          </p:nvSpPr>
          <p:spPr>
            <a:xfrm>
              <a:off x="7754966" y="4075026"/>
              <a:ext cx="128747" cy="264786"/>
            </a:xfrm>
            <a:custGeom>
              <a:avLst/>
              <a:gdLst/>
              <a:ahLst/>
              <a:cxnLst/>
              <a:rect l="l" t="t" r="r" b="b"/>
              <a:pathLst>
                <a:path w="2966" h="5740" extrusionOk="0">
                  <a:moveTo>
                    <a:pt x="2965" y="0"/>
                  </a:moveTo>
                  <a:lnTo>
                    <a:pt x="2965" y="0"/>
                  </a:lnTo>
                  <a:cubicBezTo>
                    <a:pt x="2310" y="1131"/>
                    <a:pt x="1429" y="2131"/>
                    <a:pt x="381" y="2917"/>
                  </a:cubicBezTo>
                  <a:lnTo>
                    <a:pt x="0" y="5739"/>
                  </a:lnTo>
                  <a:cubicBezTo>
                    <a:pt x="2643" y="3965"/>
                    <a:pt x="2965" y="1"/>
                    <a:pt x="29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432;p33">
              <a:extLst>
                <a:ext uri="{FF2B5EF4-FFF2-40B4-BE49-F238E27FC236}">
                  <a16:creationId xmlns:a16="http://schemas.microsoft.com/office/drawing/2014/main" id="{07579D02-DE10-996A-4CA6-19D25783A7E3}"/>
                </a:ext>
              </a:extLst>
            </p:cNvPr>
            <p:cNvSpPr/>
            <p:nvPr/>
          </p:nvSpPr>
          <p:spPr>
            <a:xfrm>
              <a:off x="7795025" y="3797500"/>
              <a:ext cx="782839" cy="354228"/>
            </a:xfrm>
            <a:custGeom>
              <a:avLst/>
              <a:gdLst/>
              <a:ahLst/>
              <a:cxnLst/>
              <a:rect l="l" t="t" r="r" b="b"/>
              <a:pathLst>
                <a:path w="19277" h="8434" extrusionOk="0">
                  <a:moveTo>
                    <a:pt x="751" y="1"/>
                  </a:moveTo>
                  <a:lnTo>
                    <a:pt x="1" y="5644"/>
                  </a:lnTo>
                  <a:cubicBezTo>
                    <a:pt x="2080" y="7061"/>
                    <a:pt x="5167" y="8433"/>
                    <a:pt x="9340" y="8433"/>
                  </a:cubicBezTo>
                  <a:cubicBezTo>
                    <a:pt x="9445" y="8433"/>
                    <a:pt x="9551" y="8432"/>
                    <a:pt x="9657" y="8431"/>
                  </a:cubicBezTo>
                  <a:cubicBezTo>
                    <a:pt x="12907" y="8395"/>
                    <a:pt x="16146" y="7930"/>
                    <a:pt x="19277" y="7049"/>
                  </a:cubicBezTo>
                  <a:cubicBezTo>
                    <a:pt x="19075" y="5156"/>
                    <a:pt x="18896" y="3859"/>
                    <a:pt x="18753" y="3561"/>
                  </a:cubicBezTo>
                  <a:cubicBezTo>
                    <a:pt x="18062" y="2049"/>
                    <a:pt x="751" y="1"/>
                    <a:pt x="7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433;p33">
              <a:extLst>
                <a:ext uri="{FF2B5EF4-FFF2-40B4-BE49-F238E27FC236}">
                  <a16:creationId xmlns:a16="http://schemas.microsoft.com/office/drawing/2014/main" id="{385766FC-A6A8-01E2-D998-1DD48C65CDEA}"/>
                </a:ext>
              </a:extLst>
            </p:cNvPr>
            <p:cNvSpPr/>
            <p:nvPr/>
          </p:nvSpPr>
          <p:spPr>
            <a:xfrm>
              <a:off x="8404000" y="4142325"/>
              <a:ext cx="204192" cy="289628"/>
            </a:xfrm>
            <a:custGeom>
              <a:avLst/>
              <a:gdLst/>
              <a:ahLst/>
              <a:cxnLst/>
              <a:rect l="l" t="t" r="r" b="b"/>
              <a:pathLst>
                <a:path w="4739" h="6466" extrusionOk="0">
                  <a:moveTo>
                    <a:pt x="0" y="1"/>
                  </a:moveTo>
                  <a:cubicBezTo>
                    <a:pt x="0" y="2"/>
                    <a:pt x="465" y="5633"/>
                    <a:pt x="4739" y="6466"/>
                  </a:cubicBezTo>
                  <a:cubicBezTo>
                    <a:pt x="4679" y="5680"/>
                    <a:pt x="4608" y="4894"/>
                    <a:pt x="4548" y="4144"/>
                  </a:cubicBezTo>
                  <a:cubicBezTo>
                    <a:pt x="3310" y="3513"/>
                    <a:pt x="1226" y="2204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434;p33">
              <a:extLst>
                <a:ext uri="{FF2B5EF4-FFF2-40B4-BE49-F238E27FC236}">
                  <a16:creationId xmlns:a16="http://schemas.microsoft.com/office/drawing/2014/main" id="{456772A5-B899-DCB3-2B22-176D83132095}"/>
                </a:ext>
              </a:extLst>
            </p:cNvPr>
            <p:cNvSpPr/>
            <p:nvPr/>
          </p:nvSpPr>
          <p:spPr>
            <a:xfrm>
              <a:off x="7649150" y="4029075"/>
              <a:ext cx="1013016" cy="1110821"/>
            </a:xfrm>
            <a:custGeom>
              <a:avLst/>
              <a:gdLst/>
              <a:ahLst/>
              <a:cxnLst/>
              <a:rect l="l" t="t" r="r" b="b"/>
              <a:pathLst>
                <a:path w="24945" h="27231" extrusionOk="0">
                  <a:moveTo>
                    <a:pt x="3585" y="1"/>
                  </a:moveTo>
                  <a:lnTo>
                    <a:pt x="2977" y="4585"/>
                  </a:lnTo>
                  <a:cubicBezTo>
                    <a:pt x="4025" y="3799"/>
                    <a:pt x="4906" y="2811"/>
                    <a:pt x="5561" y="1680"/>
                  </a:cubicBezTo>
                  <a:lnTo>
                    <a:pt x="5561" y="1680"/>
                  </a:lnTo>
                  <a:cubicBezTo>
                    <a:pt x="5561" y="1680"/>
                    <a:pt x="5227" y="5645"/>
                    <a:pt x="2596" y="7418"/>
                  </a:cubicBezTo>
                  <a:lnTo>
                    <a:pt x="1" y="27230"/>
                  </a:lnTo>
                  <a:lnTo>
                    <a:pt x="8776" y="27230"/>
                  </a:lnTo>
                  <a:cubicBezTo>
                    <a:pt x="8776" y="27230"/>
                    <a:pt x="10157" y="12300"/>
                    <a:pt x="10431" y="12026"/>
                  </a:cubicBezTo>
                  <a:cubicBezTo>
                    <a:pt x="10603" y="11854"/>
                    <a:pt x="11155" y="11715"/>
                    <a:pt x="11590" y="11715"/>
                  </a:cubicBezTo>
                  <a:cubicBezTo>
                    <a:pt x="11847" y="11715"/>
                    <a:pt x="12062" y="11764"/>
                    <a:pt x="12133" y="11883"/>
                  </a:cubicBezTo>
                  <a:cubicBezTo>
                    <a:pt x="12312" y="12205"/>
                    <a:pt x="13693" y="27230"/>
                    <a:pt x="13693" y="27230"/>
                  </a:cubicBezTo>
                  <a:lnTo>
                    <a:pt x="24944" y="27230"/>
                  </a:lnTo>
                  <a:cubicBezTo>
                    <a:pt x="24944" y="27230"/>
                    <a:pt x="24301" y="17955"/>
                    <a:pt x="23623" y="9835"/>
                  </a:cubicBezTo>
                  <a:cubicBezTo>
                    <a:pt x="19349" y="9002"/>
                    <a:pt x="18884" y="3371"/>
                    <a:pt x="18884" y="3370"/>
                  </a:cubicBezTo>
                  <a:lnTo>
                    <a:pt x="18884" y="3370"/>
                  </a:lnTo>
                  <a:cubicBezTo>
                    <a:pt x="20110" y="5573"/>
                    <a:pt x="22194" y="6883"/>
                    <a:pt x="23432" y="7514"/>
                  </a:cubicBezTo>
                  <a:cubicBezTo>
                    <a:pt x="23230" y="5192"/>
                    <a:pt x="23028" y="3073"/>
                    <a:pt x="22849" y="1406"/>
                  </a:cubicBezTo>
                  <a:cubicBezTo>
                    <a:pt x="19718" y="2287"/>
                    <a:pt x="16479" y="2751"/>
                    <a:pt x="13229" y="2787"/>
                  </a:cubicBezTo>
                  <a:cubicBezTo>
                    <a:pt x="13123" y="2789"/>
                    <a:pt x="13017" y="2790"/>
                    <a:pt x="12912" y="2790"/>
                  </a:cubicBezTo>
                  <a:cubicBezTo>
                    <a:pt x="8739" y="2790"/>
                    <a:pt x="5652" y="1418"/>
                    <a:pt x="35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435;p33">
              <a:extLst>
                <a:ext uri="{FF2B5EF4-FFF2-40B4-BE49-F238E27FC236}">
                  <a16:creationId xmlns:a16="http://schemas.microsoft.com/office/drawing/2014/main" id="{3C46E694-DBD8-45CF-995B-A460F22F6CAC}"/>
                </a:ext>
              </a:extLst>
            </p:cNvPr>
            <p:cNvSpPr/>
            <p:nvPr/>
          </p:nvSpPr>
          <p:spPr>
            <a:xfrm>
              <a:off x="6807698" y="2278051"/>
              <a:ext cx="181684" cy="462364"/>
            </a:xfrm>
            <a:custGeom>
              <a:avLst/>
              <a:gdLst/>
              <a:ahLst/>
              <a:cxnLst/>
              <a:rect l="l" t="t" r="r" b="b"/>
              <a:pathLst>
                <a:path w="4478" h="11396" extrusionOk="0">
                  <a:moveTo>
                    <a:pt x="2411" y="0"/>
                  </a:moveTo>
                  <a:cubicBezTo>
                    <a:pt x="2122" y="0"/>
                    <a:pt x="1890" y="63"/>
                    <a:pt x="1798" y="216"/>
                  </a:cubicBezTo>
                  <a:cubicBezTo>
                    <a:pt x="1513" y="668"/>
                    <a:pt x="0" y="10110"/>
                    <a:pt x="0" y="10110"/>
                  </a:cubicBezTo>
                  <a:cubicBezTo>
                    <a:pt x="48" y="10669"/>
                    <a:pt x="3227" y="11396"/>
                    <a:pt x="3227" y="11396"/>
                  </a:cubicBezTo>
                  <a:lnTo>
                    <a:pt x="3632" y="6526"/>
                  </a:lnTo>
                  <a:cubicBezTo>
                    <a:pt x="3632" y="6526"/>
                    <a:pt x="4477" y="1263"/>
                    <a:pt x="4322" y="763"/>
                  </a:cubicBezTo>
                  <a:cubicBezTo>
                    <a:pt x="4220" y="397"/>
                    <a:pt x="3137" y="0"/>
                    <a:pt x="2411" y="0"/>
                  </a:cubicBez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436;p33">
              <a:extLst>
                <a:ext uri="{FF2B5EF4-FFF2-40B4-BE49-F238E27FC236}">
                  <a16:creationId xmlns:a16="http://schemas.microsoft.com/office/drawing/2014/main" id="{89425D45-822F-E4BE-802D-EBABF24335BB}"/>
                </a:ext>
              </a:extLst>
            </p:cNvPr>
            <p:cNvSpPr/>
            <p:nvPr/>
          </p:nvSpPr>
          <p:spPr>
            <a:xfrm>
              <a:off x="6727039" y="2413035"/>
              <a:ext cx="349776" cy="403818"/>
            </a:xfrm>
            <a:custGeom>
              <a:avLst/>
              <a:gdLst/>
              <a:ahLst/>
              <a:cxnLst/>
              <a:rect l="l" t="t" r="r" b="b"/>
              <a:pathLst>
                <a:path w="8621" h="9953" extrusionOk="0">
                  <a:moveTo>
                    <a:pt x="2242" y="0"/>
                  </a:moveTo>
                  <a:cubicBezTo>
                    <a:pt x="1675" y="0"/>
                    <a:pt x="997" y="162"/>
                    <a:pt x="738" y="865"/>
                  </a:cubicBezTo>
                  <a:cubicBezTo>
                    <a:pt x="250" y="2151"/>
                    <a:pt x="1703" y="2282"/>
                    <a:pt x="1703" y="2282"/>
                  </a:cubicBezTo>
                  <a:cubicBezTo>
                    <a:pt x="1703" y="2282"/>
                    <a:pt x="274" y="2377"/>
                    <a:pt x="131" y="3366"/>
                  </a:cubicBezTo>
                  <a:cubicBezTo>
                    <a:pt x="0" y="4354"/>
                    <a:pt x="1441" y="4532"/>
                    <a:pt x="1441" y="4532"/>
                  </a:cubicBezTo>
                  <a:cubicBezTo>
                    <a:pt x="679" y="4735"/>
                    <a:pt x="179" y="5449"/>
                    <a:pt x="250" y="6235"/>
                  </a:cubicBezTo>
                  <a:cubicBezTo>
                    <a:pt x="322" y="7664"/>
                    <a:pt x="548" y="8831"/>
                    <a:pt x="4393" y="9593"/>
                  </a:cubicBezTo>
                  <a:cubicBezTo>
                    <a:pt x="5790" y="9866"/>
                    <a:pt x="6729" y="9953"/>
                    <a:pt x="7360" y="9953"/>
                  </a:cubicBezTo>
                  <a:cubicBezTo>
                    <a:pt x="8461" y="9953"/>
                    <a:pt x="8620" y="9688"/>
                    <a:pt x="8620" y="9688"/>
                  </a:cubicBezTo>
                  <a:lnTo>
                    <a:pt x="8108" y="7485"/>
                  </a:lnTo>
                  <a:cubicBezTo>
                    <a:pt x="8108" y="7485"/>
                    <a:pt x="7251" y="5914"/>
                    <a:pt x="7477" y="5152"/>
                  </a:cubicBezTo>
                  <a:cubicBezTo>
                    <a:pt x="7715" y="4401"/>
                    <a:pt x="8096" y="2699"/>
                    <a:pt x="7441" y="1961"/>
                  </a:cubicBezTo>
                  <a:cubicBezTo>
                    <a:pt x="7081" y="1547"/>
                    <a:pt x="6107" y="1208"/>
                    <a:pt x="5252" y="1208"/>
                  </a:cubicBezTo>
                  <a:cubicBezTo>
                    <a:pt x="4581" y="1208"/>
                    <a:pt x="3983" y="1416"/>
                    <a:pt x="3810" y="1961"/>
                  </a:cubicBezTo>
                  <a:cubicBezTo>
                    <a:pt x="3417" y="3199"/>
                    <a:pt x="5489" y="2877"/>
                    <a:pt x="5596" y="3104"/>
                  </a:cubicBezTo>
                  <a:cubicBezTo>
                    <a:pt x="5691" y="3342"/>
                    <a:pt x="4846" y="7354"/>
                    <a:pt x="4632" y="7485"/>
                  </a:cubicBezTo>
                  <a:cubicBezTo>
                    <a:pt x="4614" y="7497"/>
                    <a:pt x="4579" y="7502"/>
                    <a:pt x="4532" y="7502"/>
                  </a:cubicBezTo>
                  <a:cubicBezTo>
                    <a:pt x="4043" y="7502"/>
                    <a:pt x="2151" y="6939"/>
                    <a:pt x="2107" y="6830"/>
                  </a:cubicBezTo>
                  <a:cubicBezTo>
                    <a:pt x="2060" y="6723"/>
                    <a:pt x="3120" y="115"/>
                    <a:pt x="3120" y="115"/>
                  </a:cubicBezTo>
                  <a:cubicBezTo>
                    <a:pt x="3120" y="115"/>
                    <a:pt x="2720" y="0"/>
                    <a:pt x="2242" y="0"/>
                  </a:cubicBezTo>
                  <a:close/>
                </a:path>
              </a:pathLst>
            </a:custGeom>
            <a:solidFill>
              <a:srgbClr val="F2D2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437;p33">
              <a:extLst>
                <a:ext uri="{FF2B5EF4-FFF2-40B4-BE49-F238E27FC236}">
                  <a16:creationId xmlns:a16="http://schemas.microsoft.com/office/drawing/2014/main" id="{1C3BB19B-CE8A-A7F8-0DD2-4DEC451E32ED}"/>
                </a:ext>
              </a:extLst>
            </p:cNvPr>
            <p:cNvSpPr/>
            <p:nvPr/>
          </p:nvSpPr>
          <p:spPr>
            <a:xfrm>
              <a:off x="6949214" y="2683857"/>
              <a:ext cx="1033828" cy="516123"/>
            </a:xfrm>
            <a:custGeom>
              <a:avLst/>
              <a:gdLst/>
              <a:ahLst/>
              <a:cxnLst/>
              <a:rect l="l" t="t" r="r" b="b"/>
              <a:pathLst>
                <a:path w="25481" h="12721" extrusionOk="0">
                  <a:moveTo>
                    <a:pt x="4275" y="1"/>
                  </a:moveTo>
                  <a:cubicBezTo>
                    <a:pt x="1299" y="763"/>
                    <a:pt x="1" y="4525"/>
                    <a:pt x="1" y="4525"/>
                  </a:cubicBezTo>
                  <a:cubicBezTo>
                    <a:pt x="1" y="4525"/>
                    <a:pt x="1799" y="8835"/>
                    <a:pt x="10621" y="11597"/>
                  </a:cubicBezTo>
                  <a:cubicBezTo>
                    <a:pt x="13292" y="12430"/>
                    <a:pt x="15597" y="12720"/>
                    <a:pt x="17512" y="12720"/>
                  </a:cubicBezTo>
                  <a:cubicBezTo>
                    <a:pt x="21922" y="12720"/>
                    <a:pt x="24266" y="11180"/>
                    <a:pt x="24266" y="11180"/>
                  </a:cubicBezTo>
                  <a:lnTo>
                    <a:pt x="25480" y="953"/>
                  </a:lnTo>
                  <a:lnTo>
                    <a:pt x="25480" y="953"/>
                  </a:lnTo>
                  <a:cubicBezTo>
                    <a:pt x="25480" y="953"/>
                    <a:pt x="23301" y="2215"/>
                    <a:pt x="17646" y="3787"/>
                  </a:cubicBezTo>
                  <a:cubicBezTo>
                    <a:pt x="16925" y="3985"/>
                    <a:pt x="16170" y="4072"/>
                    <a:pt x="15403" y="4072"/>
                  </a:cubicBezTo>
                  <a:cubicBezTo>
                    <a:pt x="10142" y="4072"/>
                    <a:pt x="4275" y="1"/>
                    <a:pt x="42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438;p33">
              <a:extLst>
                <a:ext uri="{FF2B5EF4-FFF2-40B4-BE49-F238E27FC236}">
                  <a16:creationId xmlns:a16="http://schemas.microsoft.com/office/drawing/2014/main" id="{98A4E929-2D75-EF4B-737A-0D34DD1B8708}"/>
                </a:ext>
              </a:extLst>
            </p:cNvPr>
            <p:cNvSpPr/>
            <p:nvPr/>
          </p:nvSpPr>
          <p:spPr>
            <a:xfrm>
              <a:off x="8771853" y="4066892"/>
              <a:ext cx="384546" cy="394040"/>
            </a:xfrm>
            <a:custGeom>
              <a:avLst/>
              <a:gdLst/>
              <a:ahLst/>
              <a:cxnLst/>
              <a:rect l="l" t="t" r="r" b="b"/>
              <a:pathLst>
                <a:path w="9478" h="9712" extrusionOk="0">
                  <a:moveTo>
                    <a:pt x="5191" y="0"/>
                  </a:moveTo>
                  <a:cubicBezTo>
                    <a:pt x="5191" y="0"/>
                    <a:pt x="4798" y="2048"/>
                    <a:pt x="4429" y="2262"/>
                  </a:cubicBezTo>
                  <a:cubicBezTo>
                    <a:pt x="4368" y="2301"/>
                    <a:pt x="4281" y="2316"/>
                    <a:pt x="4174" y="2316"/>
                  </a:cubicBezTo>
                  <a:cubicBezTo>
                    <a:pt x="3814" y="2316"/>
                    <a:pt x="3238" y="2143"/>
                    <a:pt x="2742" y="2143"/>
                  </a:cubicBezTo>
                  <a:cubicBezTo>
                    <a:pt x="2533" y="2143"/>
                    <a:pt x="2337" y="2174"/>
                    <a:pt x="2179" y="2262"/>
                  </a:cubicBezTo>
                  <a:cubicBezTo>
                    <a:pt x="1536" y="2619"/>
                    <a:pt x="0" y="4739"/>
                    <a:pt x="846" y="5513"/>
                  </a:cubicBezTo>
                  <a:cubicBezTo>
                    <a:pt x="1415" y="6042"/>
                    <a:pt x="1747" y="6128"/>
                    <a:pt x="1903" y="6128"/>
                  </a:cubicBezTo>
                  <a:cubicBezTo>
                    <a:pt x="1978" y="6128"/>
                    <a:pt x="2012" y="6108"/>
                    <a:pt x="2012" y="6108"/>
                  </a:cubicBezTo>
                  <a:lnTo>
                    <a:pt x="2012" y="6108"/>
                  </a:lnTo>
                  <a:cubicBezTo>
                    <a:pt x="2012" y="6108"/>
                    <a:pt x="227" y="7894"/>
                    <a:pt x="1691" y="8942"/>
                  </a:cubicBezTo>
                  <a:cubicBezTo>
                    <a:pt x="2081" y="9217"/>
                    <a:pt x="2410" y="9318"/>
                    <a:pt x="2685" y="9318"/>
                  </a:cubicBezTo>
                  <a:cubicBezTo>
                    <a:pt x="3441" y="9318"/>
                    <a:pt x="3774" y="8549"/>
                    <a:pt x="3775" y="8549"/>
                  </a:cubicBezTo>
                  <a:lnTo>
                    <a:pt x="3775" y="8549"/>
                  </a:lnTo>
                  <a:cubicBezTo>
                    <a:pt x="3775" y="8549"/>
                    <a:pt x="3751" y="9382"/>
                    <a:pt x="4537" y="9656"/>
                  </a:cubicBezTo>
                  <a:cubicBezTo>
                    <a:pt x="4637" y="9692"/>
                    <a:pt x="4734" y="9707"/>
                    <a:pt x="4828" y="9707"/>
                  </a:cubicBezTo>
                  <a:cubicBezTo>
                    <a:pt x="5452" y="9707"/>
                    <a:pt x="5894" y="9013"/>
                    <a:pt x="5894" y="9013"/>
                  </a:cubicBezTo>
                  <a:cubicBezTo>
                    <a:pt x="5894" y="9013"/>
                    <a:pt x="6158" y="9712"/>
                    <a:pt x="7037" y="9712"/>
                  </a:cubicBezTo>
                  <a:cubicBezTo>
                    <a:pt x="7090" y="9712"/>
                    <a:pt x="7146" y="9709"/>
                    <a:pt x="7204" y="9704"/>
                  </a:cubicBezTo>
                  <a:cubicBezTo>
                    <a:pt x="8216" y="9608"/>
                    <a:pt x="9478" y="5858"/>
                    <a:pt x="8739" y="4179"/>
                  </a:cubicBezTo>
                  <a:cubicBezTo>
                    <a:pt x="8001" y="2500"/>
                    <a:pt x="8418" y="572"/>
                    <a:pt x="8418" y="572"/>
                  </a:cubicBezTo>
                  <a:lnTo>
                    <a:pt x="5191" y="0"/>
                  </a:lnTo>
                  <a:close/>
                </a:path>
              </a:pathLst>
            </a:custGeom>
            <a:solidFill>
              <a:srgbClr val="F2D2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439;p33">
              <a:extLst>
                <a:ext uri="{FF2B5EF4-FFF2-40B4-BE49-F238E27FC236}">
                  <a16:creationId xmlns:a16="http://schemas.microsoft.com/office/drawing/2014/main" id="{3FD6BF79-37A8-4D1A-3A54-1281E984743D}"/>
                </a:ext>
              </a:extLst>
            </p:cNvPr>
            <p:cNvSpPr/>
            <p:nvPr/>
          </p:nvSpPr>
          <p:spPr>
            <a:xfrm>
              <a:off x="8691154" y="2883839"/>
              <a:ext cx="616945" cy="1274707"/>
            </a:xfrm>
            <a:custGeom>
              <a:avLst/>
              <a:gdLst/>
              <a:ahLst/>
              <a:cxnLst/>
              <a:rect l="l" t="t" r="r" b="b"/>
              <a:pathLst>
                <a:path w="15206" h="31418" extrusionOk="0">
                  <a:moveTo>
                    <a:pt x="2477" y="1"/>
                  </a:moveTo>
                  <a:cubicBezTo>
                    <a:pt x="406" y="751"/>
                    <a:pt x="1" y="9049"/>
                    <a:pt x="1" y="9049"/>
                  </a:cubicBezTo>
                  <a:cubicBezTo>
                    <a:pt x="1" y="9049"/>
                    <a:pt x="4537" y="14657"/>
                    <a:pt x="6061" y="17872"/>
                  </a:cubicBezTo>
                  <a:cubicBezTo>
                    <a:pt x="7585" y="21087"/>
                    <a:pt x="6240" y="28945"/>
                    <a:pt x="6240" y="28945"/>
                  </a:cubicBezTo>
                  <a:cubicBezTo>
                    <a:pt x="8097" y="31139"/>
                    <a:pt x="10690" y="31418"/>
                    <a:pt x="11886" y="31418"/>
                  </a:cubicBezTo>
                  <a:cubicBezTo>
                    <a:pt x="12293" y="31418"/>
                    <a:pt x="12538" y="31386"/>
                    <a:pt x="12538" y="31386"/>
                  </a:cubicBezTo>
                  <a:cubicBezTo>
                    <a:pt x="12538" y="31386"/>
                    <a:pt x="15205" y="23158"/>
                    <a:pt x="13550" y="15122"/>
                  </a:cubicBezTo>
                  <a:cubicBezTo>
                    <a:pt x="11895" y="7073"/>
                    <a:pt x="2477" y="1"/>
                    <a:pt x="247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440;p33">
              <a:extLst>
                <a:ext uri="{FF2B5EF4-FFF2-40B4-BE49-F238E27FC236}">
                  <a16:creationId xmlns:a16="http://schemas.microsoft.com/office/drawing/2014/main" id="{1322806D-51C1-68CF-8330-F4FD48047854}"/>
                </a:ext>
              </a:extLst>
            </p:cNvPr>
            <p:cNvSpPr/>
            <p:nvPr/>
          </p:nvSpPr>
          <p:spPr>
            <a:xfrm>
              <a:off x="8070050" y="2637075"/>
              <a:ext cx="634619" cy="640731"/>
            </a:xfrm>
            <a:custGeom>
              <a:avLst/>
              <a:gdLst/>
              <a:ahLst/>
              <a:cxnLst/>
              <a:rect l="l" t="t" r="r" b="b"/>
              <a:pathLst>
                <a:path w="13848" h="9063" extrusionOk="0">
                  <a:moveTo>
                    <a:pt x="4657" y="1"/>
                  </a:moveTo>
                  <a:cubicBezTo>
                    <a:pt x="3176" y="1"/>
                    <a:pt x="2108" y="106"/>
                    <a:pt x="2108" y="106"/>
                  </a:cubicBezTo>
                  <a:cubicBezTo>
                    <a:pt x="2108" y="106"/>
                    <a:pt x="1096" y="391"/>
                    <a:pt x="0" y="749"/>
                  </a:cubicBezTo>
                  <a:cubicBezTo>
                    <a:pt x="1619" y="3832"/>
                    <a:pt x="4370" y="8940"/>
                    <a:pt x="4858" y="9059"/>
                  </a:cubicBezTo>
                  <a:cubicBezTo>
                    <a:pt x="4866" y="9061"/>
                    <a:pt x="4875" y="9062"/>
                    <a:pt x="4885" y="9062"/>
                  </a:cubicBezTo>
                  <a:cubicBezTo>
                    <a:pt x="5534" y="9062"/>
                    <a:pt x="10965" y="5103"/>
                    <a:pt x="13847" y="2665"/>
                  </a:cubicBezTo>
                  <a:cubicBezTo>
                    <a:pt x="13133" y="2153"/>
                    <a:pt x="12395" y="1689"/>
                    <a:pt x="11633" y="1260"/>
                  </a:cubicBezTo>
                  <a:cubicBezTo>
                    <a:pt x="9746" y="216"/>
                    <a:pt x="6778" y="1"/>
                    <a:pt x="46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441;p33">
              <a:extLst>
                <a:ext uri="{FF2B5EF4-FFF2-40B4-BE49-F238E27FC236}">
                  <a16:creationId xmlns:a16="http://schemas.microsoft.com/office/drawing/2014/main" id="{70E312EE-5ED9-0551-6EE6-4289909778C8}"/>
                </a:ext>
              </a:extLst>
            </p:cNvPr>
            <p:cNvSpPr/>
            <p:nvPr/>
          </p:nvSpPr>
          <p:spPr>
            <a:xfrm>
              <a:off x="7819251" y="2684344"/>
              <a:ext cx="972442" cy="968506"/>
            </a:xfrm>
            <a:custGeom>
              <a:avLst/>
              <a:gdLst/>
              <a:ahLst/>
              <a:cxnLst/>
              <a:rect l="l" t="t" r="r" b="b"/>
              <a:pathLst>
                <a:path w="23968" h="23871" extrusionOk="0">
                  <a:moveTo>
                    <a:pt x="6465" y="0"/>
                  </a:moveTo>
                  <a:cubicBezTo>
                    <a:pt x="5501" y="310"/>
                    <a:pt x="4477" y="679"/>
                    <a:pt x="4036" y="941"/>
                  </a:cubicBezTo>
                  <a:cubicBezTo>
                    <a:pt x="4036" y="941"/>
                    <a:pt x="1179" y="15860"/>
                    <a:pt x="0" y="22944"/>
                  </a:cubicBezTo>
                  <a:cubicBezTo>
                    <a:pt x="1952" y="23409"/>
                    <a:pt x="4591" y="23870"/>
                    <a:pt x="7411" y="23870"/>
                  </a:cubicBezTo>
                  <a:cubicBezTo>
                    <a:pt x="10079" y="23870"/>
                    <a:pt x="12908" y="23457"/>
                    <a:pt x="15466" y="22241"/>
                  </a:cubicBezTo>
                  <a:cubicBezTo>
                    <a:pt x="17740" y="21170"/>
                    <a:pt x="19753" y="18729"/>
                    <a:pt x="21479" y="15788"/>
                  </a:cubicBezTo>
                  <a:cubicBezTo>
                    <a:pt x="22301" y="10585"/>
                    <a:pt x="23182" y="5870"/>
                    <a:pt x="23967" y="4930"/>
                  </a:cubicBezTo>
                  <a:cubicBezTo>
                    <a:pt x="22824" y="3834"/>
                    <a:pt x="21598" y="2822"/>
                    <a:pt x="20312" y="1905"/>
                  </a:cubicBezTo>
                  <a:cubicBezTo>
                    <a:pt x="17430" y="4343"/>
                    <a:pt x="11987" y="8302"/>
                    <a:pt x="11339" y="8302"/>
                  </a:cubicBezTo>
                  <a:cubicBezTo>
                    <a:pt x="11328" y="8302"/>
                    <a:pt x="11319" y="8301"/>
                    <a:pt x="11311" y="8299"/>
                  </a:cubicBezTo>
                  <a:cubicBezTo>
                    <a:pt x="10835" y="8180"/>
                    <a:pt x="8084" y="3072"/>
                    <a:pt x="64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442;p33">
              <a:extLst>
                <a:ext uri="{FF2B5EF4-FFF2-40B4-BE49-F238E27FC236}">
                  <a16:creationId xmlns:a16="http://schemas.microsoft.com/office/drawing/2014/main" id="{2DAEB8B6-6D2F-9875-18B5-98EB55BA5DF3}"/>
                </a:ext>
              </a:extLst>
            </p:cNvPr>
            <p:cNvSpPr/>
            <p:nvPr/>
          </p:nvSpPr>
          <p:spPr>
            <a:xfrm>
              <a:off x="7799175" y="3313975"/>
              <a:ext cx="891497" cy="704339"/>
            </a:xfrm>
            <a:custGeom>
              <a:avLst/>
              <a:gdLst/>
              <a:ahLst/>
              <a:cxnLst/>
              <a:rect l="l" t="t" r="r" b="b"/>
              <a:pathLst>
                <a:path w="22015" h="17360" extrusionOk="0">
                  <a:moveTo>
                    <a:pt x="22015" y="0"/>
                  </a:moveTo>
                  <a:lnTo>
                    <a:pt x="22015" y="0"/>
                  </a:lnTo>
                  <a:cubicBezTo>
                    <a:pt x="20289" y="2941"/>
                    <a:pt x="18276" y="5382"/>
                    <a:pt x="16002" y="6453"/>
                  </a:cubicBezTo>
                  <a:cubicBezTo>
                    <a:pt x="13444" y="7669"/>
                    <a:pt x="10615" y="8082"/>
                    <a:pt x="7947" y="8082"/>
                  </a:cubicBezTo>
                  <a:cubicBezTo>
                    <a:pt x="5127" y="8082"/>
                    <a:pt x="2488" y="7621"/>
                    <a:pt x="536" y="7156"/>
                  </a:cubicBezTo>
                  <a:cubicBezTo>
                    <a:pt x="203" y="9192"/>
                    <a:pt x="0" y="10573"/>
                    <a:pt x="48" y="10775"/>
                  </a:cubicBezTo>
                  <a:cubicBezTo>
                    <a:pt x="286" y="11656"/>
                    <a:pt x="2953" y="16931"/>
                    <a:pt x="10573" y="17300"/>
                  </a:cubicBezTo>
                  <a:cubicBezTo>
                    <a:pt x="11417" y="17341"/>
                    <a:pt x="12175" y="17359"/>
                    <a:pt x="12857" y="17359"/>
                  </a:cubicBezTo>
                  <a:cubicBezTo>
                    <a:pt x="18347" y="17359"/>
                    <a:pt x="18919" y="16168"/>
                    <a:pt x="19491" y="15871"/>
                  </a:cubicBezTo>
                  <a:cubicBezTo>
                    <a:pt x="19860" y="15692"/>
                    <a:pt x="20872" y="7346"/>
                    <a:pt x="220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443;p33">
              <a:extLst>
                <a:ext uri="{FF2B5EF4-FFF2-40B4-BE49-F238E27FC236}">
                  <a16:creationId xmlns:a16="http://schemas.microsoft.com/office/drawing/2014/main" id="{71A263C9-B448-E066-78A5-3B6EBA61078D}"/>
                </a:ext>
              </a:extLst>
            </p:cNvPr>
            <p:cNvSpPr/>
            <p:nvPr/>
          </p:nvSpPr>
          <p:spPr>
            <a:xfrm>
              <a:off x="8252079" y="2535077"/>
              <a:ext cx="227084" cy="180710"/>
            </a:xfrm>
            <a:custGeom>
              <a:avLst/>
              <a:gdLst/>
              <a:ahLst/>
              <a:cxnLst/>
              <a:rect l="l" t="t" r="r" b="b"/>
              <a:pathLst>
                <a:path w="5597" h="4454" extrusionOk="0">
                  <a:moveTo>
                    <a:pt x="5596" y="0"/>
                  </a:moveTo>
                  <a:cubicBezTo>
                    <a:pt x="5001" y="191"/>
                    <a:pt x="4394" y="334"/>
                    <a:pt x="3786" y="453"/>
                  </a:cubicBezTo>
                  <a:cubicBezTo>
                    <a:pt x="3280" y="543"/>
                    <a:pt x="2771" y="587"/>
                    <a:pt x="2264" y="587"/>
                  </a:cubicBezTo>
                  <a:cubicBezTo>
                    <a:pt x="1567" y="587"/>
                    <a:pt x="873" y="504"/>
                    <a:pt x="191" y="346"/>
                  </a:cubicBezTo>
                  <a:lnTo>
                    <a:pt x="0" y="1703"/>
                  </a:lnTo>
                  <a:lnTo>
                    <a:pt x="1441" y="4453"/>
                  </a:lnTo>
                  <a:lnTo>
                    <a:pt x="5394" y="1786"/>
                  </a:lnTo>
                  <a:lnTo>
                    <a:pt x="5596" y="0"/>
                  </a:lnTo>
                  <a:close/>
                </a:path>
              </a:pathLst>
            </a:custGeom>
            <a:solidFill>
              <a:srgbClr val="F2D2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444;p33">
              <a:extLst>
                <a:ext uri="{FF2B5EF4-FFF2-40B4-BE49-F238E27FC236}">
                  <a16:creationId xmlns:a16="http://schemas.microsoft.com/office/drawing/2014/main" id="{334B0A7A-8E8E-D879-9F18-BA33F3E55670}"/>
                </a:ext>
              </a:extLst>
            </p:cNvPr>
            <p:cNvSpPr/>
            <p:nvPr/>
          </p:nvSpPr>
          <p:spPr>
            <a:xfrm>
              <a:off x="8258838" y="2434987"/>
              <a:ext cx="229965" cy="132467"/>
            </a:xfrm>
            <a:custGeom>
              <a:avLst/>
              <a:gdLst/>
              <a:ahLst/>
              <a:cxnLst/>
              <a:rect l="l" t="t" r="r" b="b"/>
              <a:pathLst>
                <a:path w="5668" h="2818" extrusionOk="0">
                  <a:moveTo>
                    <a:pt x="5668" y="0"/>
                  </a:moveTo>
                  <a:lnTo>
                    <a:pt x="239" y="774"/>
                  </a:lnTo>
                  <a:lnTo>
                    <a:pt x="1" y="2584"/>
                  </a:lnTo>
                  <a:cubicBezTo>
                    <a:pt x="669" y="2739"/>
                    <a:pt x="1349" y="2818"/>
                    <a:pt x="2031" y="2818"/>
                  </a:cubicBezTo>
                  <a:cubicBezTo>
                    <a:pt x="2553" y="2818"/>
                    <a:pt x="3076" y="2772"/>
                    <a:pt x="3596" y="2679"/>
                  </a:cubicBezTo>
                  <a:cubicBezTo>
                    <a:pt x="4204" y="2572"/>
                    <a:pt x="4811" y="2417"/>
                    <a:pt x="5406" y="2238"/>
                  </a:cubicBezTo>
                  <a:lnTo>
                    <a:pt x="5668" y="0"/>
                  </a:lnTo>
                  <a:close/>
                </a:path>
              </a:pathLst>
            </a:custGeom>
            <a:solidFill>
              <a:srgbClr val="EBB3A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445;p33">
              <a:extLst>
                <a:ext uri="{FF2B5EF4-FFF2-40B4-BE49-F238E27FC236}">
                  <a16:creationId xmlns:a16="http://schemas.microsoft.com/office/drawing/2014/main" id="{FEA1E44D-72E3-5324-6381-5C44880AE5BE}"/>
                </a:ext>
              </a:extLst>
            </p:cNvPr>
            <p:cNvSpPr/>
            <p:nvPr/>
          </p:nvSpPr>
          <p:spPr>
            <a:xfrm>
              <a:off x="8006655" y="1229170"/>
              <a:ext cx="1033828" cy="782319"/>
            </a:xfrm>
            <a:custGeom>
              <a:avLst/>
              <a:gdLst/>
              <a:ahLst/>
              <a:cxnLst/>
              <a:rect l="l" t="t" r="r" b="b"/>
              <a:pathLst>
                <a:path w="25481" h="19282" extrusionOk="0">
                  <a:moveTo>
                    <a:pt x="4714" y="1"/>
                  </a:moveTo>
                  <a:cubicBezTo>
                    <a:pt x="4359" y="1"/>
                    <a:pt x="2954" y="170"/>
                    <a:pt x="1584" y="2672"/>
                  </a:cubicBezTo>
                  <a:cubicBezTo>
                    <a:pt x="1" y="5565"/>
                    <a:pt x="2108" y="10030"/>
                    <a:pt x="2108" y="10030"/>
                  </a:cubicBezTo>
                  <a:cubicBezTo>
                    <a:pt x="1310" y="12971"/>
                    <a:pt x="20503" y="19281"/>
                    <a:pt x="20503" y="19281"/>
                  </a:cubicBezTo>
                  <a:cubicBezTo>
                    <a:pt x="20503" y="19281"/>
                    <a:pt x="25480" y="16686"/>
                    <a:pt x="24706" y="12661"/>
                  </a:cubicBezTo>
                  <a:cubicBezTo>
                    <a:pt x="24175" y="9951"/>
                    <a:pt x="22705" y="9512"/>
                    <a:pt x="21807" y="9512"/>
                  </a:cubicBezTo>
                  <a:cubicBezTo>
                    <a:pt x="21375" y="9512"/>
                    <a:pt x="21075" y="9613"/>
                    <a:pt x="21075" y="9613"/>
                  </a:cubicBezTo>
                  <a:cubicBezTo>
                    <a:pt x="21075" y="9613"/>
                    <a:pt x="22027" y="6720"/>
                    <a:pt x="17646" y="3612"/>
                  </a:cubicBezTo>
                  <a:cubicBezTo>
                    <a:pt x="16129" y="2534"/>
                    <a:pt x="14605" y="2190"/>
                    <a:pt x="13156" y="2190"/>
                  </a:cubicBezTo>
                  <a:cubicBezTo>
                    <a:pt x="10603" y="2190"/>
                    <a:pt x="8285" y="3258"/>
                    <a:pt x="6654" y="3258"/>
                  </a:cubicBezTo>
                  <a:cubicBezTo>
                    <a:pt x="6544" y="3258"/>
                    <a:pt x="6438" y="3254"/>
                    <a:pt x="6335" y="3243"/>
                  </a:cubicBezTo>
                  <a:cubicBezTo>
                    <a:pt x="3835" y="2993"/>
                    <a:pt x="4799" y="5"/>
                    <a:pt x="4799" y="5"/>
                  </a:cubicBezTo>
                  <a:cubicBezTo>
                    <a:pt x="4799" y="5"/>
                    <a:pt x="4769" y="1"/>
                    <a:pt x="47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446;p33">
              <a:extLst>
                <a:ext uri="{FF2B5EF4-FFF2-40B4-BE49-F238E27FC236}">
                  <a16:creationId xmlns:a16="http://schemas.microsoft.com/office/drawing/2014/main" id="{FFCE9F90-A11E-6F70-DD55-EB9AAD5F79FA}"/>
                </a:ext>
              </a:extLst>
            </p:cNvPr>
            <p:cNvSpPr/>
            <p:nvPr/>
          </p:nvSpPr>
          <p:spPr>
            <a:xfrm>
              <a:off x="8215360" y="1413897"/>
              <a:ext cx="74410" cy="74897"/>
            </a:xfrm>
            <a:custGeom>
              <a:avLst/>
              <a:gdLst/>
              <a:ahLst/>
              <a:cxnLst/>
              <a:rect l="l" t="t" r="r" b="b"/>
              <a:pathLst>
                <a:path w="1834" h="1846" extrusionOk="0">
                  <a:moveTo>
                    <a:pt x="917" y="0"/>
                  </a:moveTo>
                  <a:cubicBezTo>
                    <a:pt x="417" y="0"/>
                    <a:pt x="0" y="417"/>
                    <a:pt x="0" y="929"/>
                  </a:cubicBezTo>
                  <a:cubicBezTo>
                    <a:pt x="0" y="1429"/>
                    <a:pt x="417" y="1846"/>
                    <a:pt x="917" y="1846"/>
                  </a:cubicBezTo>
                  <a:cubicBezTo>
                    <a:pt x="1429" y="1846"/>
                    <a:pt x="1834" y="1429"/>
                    <a:pt x="1834" y="929"/>
                  </a:cubicBezTo>
                  <a:cubicBezTo>
                    <a:pt x="1834" y="417"/>
                    <a:pt x="1429" y="0"/>
                    <a:pt x="9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447;p33">
              <a:extLst>
                <a:ext uri="{FF2B5EF4-FFF2-40B4-BE49-F238E27FC236}">
                  <a16:creationId xmlns:a16="http://schemas.microsoft.com/office/drawing/2014/main" id="{77FAB057-CDB4-690B-81DC-A8D2317ADAD1}"/>
                </a:ext>
              </a:extLst>
            </p:cNvPr>
            <p:cNvSpPr/>
            <p:nvPr/>
          </p:nvSpPr>
          <p:spPr>
            <a:xfrm>
              <a:off x="8356877" y="1399413"/>
              <a:ext cx="407754" cy="178194"/>
            </a:xfrm>
            <a:custGeom>
              <a:avLst/>
              <a:gdLst/>
              <a:ahLst/>
              <a:cxnLst/>
              <a:rect l="l" t="t" r="r" b="b"/>
              <a:pathLst>
                <a:path w="10050" h="4392" extrusionOk="0">
                  <a:moveTo>
                    <a:pt x="3056" y="0"/>
                  </a:moveTo>
                  <a:cubicBezTo>
                    <a:pt x="1635" y="0"/>
                    <a:pt x="468" y="416"/>
                    <a:pt x="298" y="1286"/>
                  </a:cubicBezTo>
                  <a:cubicBezTo>
                    <a:pt x="1" y="2810"/>
                    <a:pt x="2596" y="3143"/>
                    <a:pt x="5823" y="3286"/>
                  </a:cubicBezTo>
                  <a:cubicBezTo>
                    <a:pt x="8599" y="3399"/>
                    <a:pt x="9289" y="4391"/>
                    <a:pt x="9609" y="4391"/>
                  </a:cubicBezTo>
                  <a:cubicBezTo>
                    <a:pt x="9660" y="4391"/>
                    <a:pt x="9701" y="4367"/>
                    <a:pt x="9740" y="4310"/>
                  </a:cubicBezTo>
                  <a:cubicBezTo>
                    <a:pt x="10050" y="3881"/>
                    <a:pt x="8823" y="1750"/>
                    <a:pt x="6383" y="690"/>
                  </a:cubicBezTo>
                  <a:cubicBezTo>
                    <a:pt x="5340" y="235"/>
                    <a:pt x="4126" y="0"/>
                    <a:pt x="30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448;p33">
              <a:extLst>
                <a:ext uri="{FF2B5EF4-FFF2-40B4-BE49-F238E27FC236}">
                  <a16:creationId xmlns:a16="http://schemas.microsoft.com/office/drawing/2014/main" id="{27BB9150-2872-8764-3027-8180C28EEF95}"/>
                </a:ext>
              </a:extLst>
            </p:cNvPr>
            <p:cNvSpPr/>
            <p:nvPr/>
          </p:nvSpPr>
          <p:spPr>
            <a:xfrm>
              <a:off x="8059800" y="1654975"/>
              <a:ext cx="688913" cy="333266"/>
            </a:xfrm>
            <a:custGeom>
              <a:avLst/>
              <a:gdLst/>
              <a:ahLst/>
              <a:cxnLst/>
              <a:rect l="l" t="t" r="r" b="b"/>
              <a:pathLst>
                <a:path w="16813" h="8458" extrusionOk="0">
                  <a:moveTo>
                    <a:pt x="715" y="1"/>
                  </a:moveTo>
                  <a:cubicBezTo>
                    <a:pt x="465" y="691"/>
                    <a:pt x="215" y="1370"/>
                    <a:pt x="1" y="2037"/>
                  </a:cubicBezTo>
                  <a:cubicBezTo>
                    <a:pt x="1662" y="3549"/>
                    <a:pt x="4415" y="5547"/>
                    <a:pt x="7230" y="5547"/>
                  </a:cubicBezTo>
                  <a:cubicBezTo>
                    <a:pt x="7340" y="5547"/>
                    <a:pt x="7451" y="5544"/>
                    <a:pt x="7561" y="5537"/>
                  </a:cubicBezTo>
                  <a:cubicBezTo>
                    <a:pt x="12205" y="5263"/>
                    <a:pt x="13491" y="4752"/>
                    <a:pt x="13491" y="4752"/>
                  </a:cubicBezTo>
                  <a:cubicBezTo>
                    <a:pt x="13491" y="4752"/>
                    <a:pt x="14205" y="8458"/>
                    <a:pt x="15947" y="8458"/>
                  </a:cubicBezTo>
                  <a:cubicBezTo>
                    <a:pt x="16086" y="8458"/>
                    <a:pt x="16231" y="8434"/>
                    <a:pt x="16384" y="8383"/>
                  </a:cubicBezTo>
                  <a:cubicBezTo>
                    <a:pt x="16539" y="8323"/>
                    <a:pt x="16681" y="8252"/>
                    <a:pt x="16812" y="8145"/>
                  </a:cubicBezTo>
                  <a:cubicBezTo>
                    <a:pt x="15288" y="7609"/>
                    <a:pt x="15169" y="2085"/>
                    <a:pt x="15169" y="2085"/>
                  </a:cubicBezTo>
                  <a:cubicBezTo>
                    <a:pt x="13220" y="2569"/>
                    <a:pt x="11455" y="2760"/>
                    <a:pt x="9883" y="2760"/>
                  </a:cubicBezTo>
                  <a:cubicBezTo>
                    <a:pt x="3915" y="2760"/>
                    <a:pt x="715" y="1"/>
                    <a:pt x="715" y="1"/>
                  </a:cubicBezTo>
                  <a:close/>
                </a:path>
              </a:pathLst>
            </a:custGeom>
            <a:solidFill>
              <a:srgbClr val="EBB3A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449;p33">
              <a:extLst>
                <a:ext uri="{FF2B5EF4-FFF2-40B4-BE49-F238E27FC236}">
                  <a16:creationId xmlns:a16="http://schemas.microsoft.com/office/drawing/2014/main" id="{5501A856-1B82-67CE-5E0C-4E25B3DC9B7B}"/>
                </a:ext>
              </a:extLst>
            </p:cNvPr>
            <p:cNvSpPr/>
            <p:nvPr/>
          </p:nvSpPr>
          <p:spPr>
            <a:xfrm>
              <a:off x="7916828" y="1718678"/>
              <a:ext cx="1015530" cy="769701"/>
            </a:xfrm>
            <a:custGeom>
              <a:avLst/>
              <a:gdLst/>
              <a:ahLst/>
              <a:cxnLst/>
              <a:rect l="l" t="t" r="r" b="b"/>
              <a:pathLst>
                <a:path w="25030" h="18971" extrusionOk="0">
                  <a:moveTo>
                    <a:pt x="3608" y="1"/>
                  </a:moveTo>
                  <a:lnTo>
                    <a:pt x="3608" y="1"/>
                  </a:lnTo>
                  <a:cubicBezTo>
                    <a:pt x="0" y="10657"/>
                    <a:pt x="1107" y="16777"/>
                    <a:pt x="8870" y="18706"/>
                  </a:cubicBezTo>
                  <a:cubicBezTo>
                    <a:pt x="9603" y="18888"/>
                    <a:pt x="10289" y="18970"/>
                    <a:pt x="10929" y="18970"/>
                  </a:cubicBezTo>
                  <a:cubicBezTo>
                    <a:pt x="17495" y="18970"/>
                    <a:pt x="19324" y="10252"/>
                    <a:pt x="19324" y="10252"/>
                  </a:cubicBezTo>
                  <a:cubicBezTo>
                    <a:pt x="19971" y="10854"/>
                    <a:pt x="20627" y="11101"/>
                    <a:pt x="21243" y="11101"/>
                  </a:cubicBezTo>
                  <a:cubicBezTo>
                    <a:pt x="23381" y="11101"/>
                    <a:pt x="25029" y="8118"/>
                    <a:pt x="24087" y="6621"/>
                  </a:cubicBezTo>
                  <a:cubicBezTo>
                    <a:pt x="23599" y="5840"/>
                    <a:pt x="22907" y="5607"/>
                    <a:pt x="22256" y="5607"/>
                  </a:cubicBezTo>
                  <a:cubicBezTo>
                    <a:pt x="21300" y="5607"/>
                    <a:pt x="20431" y="6109"/>
                    <a:pt x="20431" y="6109"/>
                  </a:cubicBezTo>
                  <a:cubicBezTo>
                    <a:pt x="20300" y="6216"/>
                    <a:pt x="20157" y="6287"/>
                    <a:pt x="20003" y="6347"/>
                  </a:cubicBezTo>
                  <a:cubicBezTo>
                    <a:pt x="19865" y="6393"/>
                    <a:pt x="19732" y="6414"/>
                    <a:pt x="19605" y="6414"/>
                  </a:cubicBezTo>
                  <a:cubicBezTo>
                    <a:pt x="17822" y="6414"/>
                    <a:pt x="17086" y="2192"/>
                    <a:pt x="17086" y="2192"/>
                  </a:cubicBezTo>
                  <a:cubicBezTo>
                    <a:pt x="17086" y="2192"/>
                    <a:pt x="15978" y="3001"/>
                    <a:pt x="11263" y="3204"/>
                  </a:cubicBezTo>
                  <a:cubicBezTo>
                    <a:pt x="11169" y="3208"/>
                    <a:pt x="11074" y="3209"/>
                    <a:pt x="10979" y="3209"/>
                  </a:cubicBezTo>
                  <a:cubicBezTo>
                    <a:pt x="8131" y="3209"/>
                    <a:pt x="5279" y="1510"/>
                    <a:pt x="3608" y="1"/>
                  </a:cubicBezTo>
                  <a:close/>
                </a:path>
              </a:pathLst>
            </a:custGeom>
            <a:solidFill>
              <a:srgbClr val="F2D2C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450;p33">
              <a:extLst>
                <a:ext uri="{FF2B5EF4-FFF2-40B4-BE49-F238E27FC236}">
                  <a16:creationId xmlns:a16="http://schemas.microsoft.com/office/drawing/2014/main" id="{AF0C46F8-D103-364F-9C27-0CBDAAB73367}"/>
                </a:ext>
              </a:extLst>
            </p:cNvPr>
            <p:cNvSpPr/>
            <p:nvPr/>
          </p:nvSpPr>
          <p:spPr>
            <a:xfrm>
              <a:off x="8150120" y="2093081"/>
              <a:ext cx="159937" cy="164278"/>
            </a:xfrm>
            <a:custGeom>
              <a:avLst/>
              <a:gdLst/>
              <a:ahLst/>
              <a:cxnLst/>
              <a:rect l="l" t="t" r="r" b="b"/>
              <a:pathLst>
                <a:path w="3942" h="4049" extrusionOk="0">
                  <a:moveTo>
                    <a:pt x="3942" y="0"/>
                  </a:moveTo>
                  <a:lnTo>
                    <a:pt x="3192" y="1750"/>
                  </a:lnTo>
                  <a:cubicBezTo>
                    <a:pt x="3192" y="1750"/>
                    <a:pt x="2816" y="1511"/>
                    <a:pt x="2330" y="1511"/>
                  </a:cubicBezTo>
                  <a:cubicBezTo>
                    <a:pt x="1990" y="1511"/>
                    <a:pt x="1597" y="1628"/>
                    <a:pt x="1239" y="2024"/>
                  </a:cubicBezTo>
                  <a:cubicBezTo>
                    <a:pt x="1" y="3382"/>
                    <a:pt x="2156" y="4048"/>
                    <a:pt x="2156" y="4048"/>
                  </a:cubicBezTo>
                  <a:cubicBezTo>
                    <a:pt x="2156" y="4048"/>
                    <a:pt x="1346" y="3548"/>
                    <a:pt x="1858" y="2977"/>
                  </a:cubicBezTo>
                  <a:cubicBezTo>
                    <a:pt x="2084" y="2715"/>
                    <a:pt x="2379" y="2628"/>
                    <a:pt x="2672" y="2628"/>
                  </a:cubicBezTo>
                  <a:cubicBezTo>
                    <a:pt x="3258" y="2628"/>
                    <a:pt x="3835" y="2977"/>
                    <a:pt x="3835" y="2977"/>
                  </a:cubicBezTo>
                  <a:lnTo>
                    <a:pt x="3942" y="0"/>
                  </a:lnTo>
                  <a:close/>
                </a:path>
              </a:pathLst>
            </a:custGeom>
            <a:solidFill>
              <a:srgbClr val="EBB3A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451;p33">
              <a:extLst>
                <a:ext uri="{FF2B5EF4-FFF2-40B4-BE49-F238E27FC236}">
                  <a16:creationId xmlns:a16="http://schemas.microsoft.com/office/drawing/2014/main" id="{1C5D8FF7-66B6-9019-9FA7-7116A9DB3286}"/>
                </a:ext>
              </a:extLst>
            </p:cNvPr>
            <p:cNvSpPr/>
            <p:nvPr/>
          </p:nvSpPr>
          <p:spPr>
            <a:xfrm>
              <a:off x="8106626" y="1852729"/>
              <a:ext cx="129507" cy="59885"/>
            </a:xfrm>
            <a:custGeom>
              <a:avLst/>
              <a:gdLst/>
              <a:ahLst/>
              <a:cxnLst/>
              <a:rect l="l" t="t" r="r" b="b"/>
              <a:pathLst>
                <a:path w="3192" h="1476" extrusionOk="0">
                  <a:moveTo>
                    <a:pt x="2019" y="0"/>
                  </a:moveTo>
                  <a:cubicBezTo>
                    <a:pt x="1153" y="0"/>
                    <a:pt x="1" y="896"/>
                    <a:pt x="180" y="1245"/>
                  </a:cubicBezTo>
                  <a:cubicBezTo>
                    <a:pt x="261" y="1408"/>
                    <a:pt x="481" y="1476"/>
                    <a:pt x="759" y="1476"/>
                  </a:cubicBezTo>
                  <a:cubicBezTo>
                    <a:pt x="1665" y="1476"/>
                    <a:pt x="3191" y="755"/>
                    <a:pt x="2609" y="209"/>
                  </a:cubicBezTo>
                  <a:cubicBezTo>
                    <a:pt x="2451" y="61"/>
                    <a:pt x="2245" y="0"/>
                    <a:pt x="20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452;p33">
              <a:extLst>
                <a:ext uri="{FF2B5EF4-FFF2-40B4-BE49-F238E27FC236}">
                  <a16:creationId xmlns:a16="http://schemas.microsoft.com/office/drawing/2014/main" id="{EFFCD31A-24DE-65AE-2ECB-2950AC4BB161}"/>
                </a:ext>
              </a:extLst>
            </p:cNvPr>
            <p:cNvSpPr/>
            <p:nvPr/>
          </p:nvSpPr>
          <p:spPr>
            <a:xfrm>
              <a:off x="8496487" y="1896629"/>
              <a:ext cx="124842" cy="82281"/>
            </a:xfrm>
            <a:custGeom>
              <a:avLst/>
              <a:gdLst/>
              <a:ahLst/>
              <a:cxnLst/>
              <a:rect l="l" t="t" r="r" b="b"/>
              <a:pathLst>
                <a:path w="3077" h="2028" extrusionOk="0">
                  <a:moveTo>
                    <a:pt x="1131" y="0"/>
                  </a:moveTo>
                  <a:cubicBezTo>
                    <a:pt x="1047" y="0"/>
                    <a:pt x="963" y="14"/>
                    <a:pt x="882" y="44"/>
                  </a:cubicBezTo>
                  <a:cubicBezTo>
                    <a:pt x="1" y="373"/>
                    <a:pt x="1694" y="2028"/>
                    <a:pt x="2485" y="2028"/>
                  </a:cubicBezTo>
                  <a:cubicBezTo>
                    <a:pt x="2581" y="2028"/>
                    <a:pt x="2664" y="2003"/>
                    <a:pt x="2727" y="1949"/>
                  </a:cubicBezTo>
                  <a:cubicBezTo>
                    <a:pt x="3076" y="1654"/>
                    <a:pt x="2056" y="0"/>
                    <a:pt x="1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453;p33">
              <a:extLst>
                <a:ext uri="{FF2B5EF4-FFF2-40B4-BE49-F238E27FC236}">
                  <a16:creationId xmlns:a16="http://schemas.microsoft.com/office/drawing/2014/main" id="{A8331D25-0EA9-C796-0167-1FF0C3CC99A2}"/>
                </a:ext>
              </a:extLst>
            </p:cNvPr>
            <p:cNvSpPr/>
            <p:nvPr/>
          </p:nvSpPr>
          <p:spPr>
            <a:xfrm>
              <a:off x="8263642" y="2271316"/>
              <a:ext cx="220349" cy="94534"/>
            </a:xfrm>
            <a:custGeom>
              <a:avLst/>
              <a:gdLst/>
              <a:ahLst/>
              <a:cxnLst/>
              <a:rect l="l" t="t" r="r" b="b"/>
              <a:pathLst>
                <a:path w="5431" h="2330" extrusionOk="0">
                  <a:moveTo>
                    <a:pt x="5430" y="1"/>
                  </a:moveTo>
                  <a:lnTo>
                    <a:pt x="5430" y="1"/>
                  </a:lnTo>
                  <a:cubicBezTo>
                    <a:pt x="4763" y="524"/>
                    <a:pt x="4025" y="941"/>
                    <a:pt x="3239" y="1251"/>
                  </a:cubicBezTo>
                  <a:cubicBezTo>
                    <a:pt x="2851" y="1406"/>
                    <a:pt x="2421" y="1462"/>
                    <a:pt x="2006" y="1462"/>
                  </a:cubicBezTo>
                  <a:cubicBezTo>
                    <a:pt x="959" y="1462"/>
                    <a:pt x="1" y="1108"/>
                    <a:pt x="1" y="1108"/>
                  </a:cubicBezTo>
                  <a:lnTo>
                    <a:pt x="1" y="1108"/>
                  </a:lnTo>
                  <a:cubicBezTo>
                    <a:pt x="518" y="1884"/>
                    <a:pt x="1379" y="2330"/>
                    <a:pt x="2278" y="2330"/>
                  </a:cubicBezTo>
                  <a:cubicBezTo>
                    <a:pt x="2538" y="2330"/>
                    <a:pt x="2802" y="2293"/>
                    <a:pt x="3061" y="2215"/>
                  </a:cubicBezTo>
                  <a:cubicBezTo>
                    <a:pt x="5132" y="1656"/>
                    <a:pt x="5430" y="1"/>
                    <a:pt x="54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454;p33">
              <a:extLst>
                <a:ext uri="{FF2B5EF4-FFF2-40B4-BE49-F238E27FC236}">
                  <a16:creationId xmlns:a16="http://schemas.microsoft.com/office/drawing/2014/main" id="{4A86A2F8-9E03-A080-2208-958680EE34C6}"/>
                </a:ext>
              </a:extLst>
            </p:cNvPr>
            <p:cNvSpPr/>
            <p:nvPr/>
          </p:nvSpPr>
          <p:spPr>
            <a:xfrm>
              <a:off x="8757815" y="2007067"/>
              <a:ext cx="67188" cy="77493"/>
            </a:xfrm>
            <a:custGeom>
              <a:avLst/>
              <a:gdLst/>
              <a:ahLst/>
              <a:cxnLst/>
              <a:rect l="l" t="t" r="r" b="b"/>
              <a:pathLst>
                <a:path w="1656" h="1910" extrusionOk="0">
                  <a:moveTo>
                    <a:pt x="572" y="1"/>
                  </a:moveTo>
                  <a:cubicBezTo>
                    <a:pt x="894" y="894"/>
                    <a:pt x="1" y="1882"/>
                    <a:pt x="1" y="1882"/>
                  </a:cubicBezTo>
                  <a:cubicBezTo>
                    <a:pt x="1" y="1882"/>
                    <a:pt x="149" y="1909"/>
                    <a:pt x="351" y="1909"/>
                  </a:cubicBezTo>
                  <a:cubicBezTo>
                    <a:pt x="745" y="1909"/>
                    <a:pt x="1347" y="1805"/>
                    <a:pt x="1465" y="1192"/>
                  </a:cubicBezTo>
                  <a:cubicBezTo>
                    <a:pt x="1656" y="251"/>
                    <a:pt x="573" y="1"/>
                    <a:pt x="572" y="1"/>
                  </a:cubicBezTo>
                  <a:close/>
                </a:path>
              </a:pathLst>
            </a:custGeom>
            <a:solidFill>
              <a:srgbClr val="EBB3A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455;p33">
              <a:extLst>
                <a:ext uri="{FF2B5EF4-FFF2-40B4-BE49-F238E27FC236}">
                  <a16:creationId xmlns:a16="http://schemas.microsoft.com/office/drawing/2014/main" id="{81FA2C38-F9BF-7494-0B87-7D450454693A}"/>
                </a:ext>
              </a:extLst>
            </p:cNvPr>
            <p:cNvSpPr/>
            <p:nvPr/>
          </p:nvSpPr>
          <p:spPr>
            <a:xfrm>
              <a:off x="8160263" y="2604091"/>
              <a:ext cx="393269" cy="225705"/>
            </a:xfrm>
            <a:custGeom>
              <a:avLst/>
              <a:gdLst/>
              <a:ahLst/>
              <a:cxnLst/>
              <a:rect l="l" t="t" r="r" b="b"/>
              <a:pathLst>
                <a:path w="9693" h="5563" extrusionOk="0">
                  <a:moveTo>
                    <a:pt x="2255" y="0"/>
                  </a:moveTo>
                  <a:cubicBezTo>
                    <a:pt x="2100" y="0"/>
                    <a:pt x="71" y="897"/>
                    <a:pt x="37" y="978"/>
                  </a:cubicBezTo>
                  <a:cubicBezTo>
                    <a:pt x="1" y="1062"/>
                    <a:pt x="1739" y="4872"/>
                    <a:pt x="1739" y="4872"/>
                  </a:cubicBezTo>
                  <a:lnTo>
                    <a:pt x="5192" y="5562"/>
                  </a:lnTo>
                  <a:cubicBezTo>
                    <a:pt x="5192" y="5562"/>
                    <a:pt x="9681" y="2550"/>
                    <a:pt x="9693" y="2478"/>
                  </a:cubicBezTo>
                  <a:cubicBezTo>
                    <a:pt x="9693" y="2395"/>
                    <a:pt x="7740" y="85"/>
                    <a:pt x="7657" y="85"/>
                  </a:cubicBezTo>
                  <a:cubicBezTo>
                    <a:pt x="7561" y="85"/>
                    <a:pt x="3894" y="2169"/>
                    <a:pt x="3811" y="2169"/>
                  </a:cubicBezTo>
                  <a:cubicBezTo>
                    <a:pt x="3716" y="2169"/>
                    <a:pt x="2370" y="73"/>
                    <a:pt x="2263" y="2"/>
                  </a:cubicBezTo>
                  <a:cubicBezTo>
                    <a:pt x="2262" y="1"/>
                    <a:pt x="2259" y="0"/>
                    <a:pt x="22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456;p33">
              <a:extLst>
                <a:ext uri="{FF2B5EF4-FFF2-40B4-BE49-F238E27FC236}">
                  <a16:creationId xmlns:a16="http://schemas.microsoft.com/office/drawing/2014/main" id="{B575AF53-A504-7B5B-92A6-84BB3B0E0974}"/>
                </a:ext>
              </a:extLst>
            </p:cNvPr>
            <p:cNvSpPr/>
            <p:nvPr/>
          </p:nvSpPr>
          <p:spPr>
            <a:xfrm>
              <a:off x="8059805" y="2668520"/>
              <a:ext cx="218848" cy="198927"/>
            </a:xfrm>
            <a:custGeom>
              <a:avLst/>
              <a:gdLst/>
              <a:ahLst/>
              <a:cxnLst/>
              <a:rect l="l" t="t" r="r" b="b"/>
              <a:pathLst>
                <a:path w="5394" h="4903" extrusionOk="0">
                  <a:moveTo>
                    <a:pt x="2950" y="0"/>
                  </a:moveTo>
                  <a:cubicBezTo>
                    <a:pt x="2639" y="0"/>
                    <a:pt x="2287" y="118"/>
                    <a:pt x="1894" y="414"/>
                  </a:cubicBezTo>
                  <a:cubicBezTo>
                    <a:pt x="0" y="1843"/>
                    <a:pt x="631" y="4903"/>
                    <a:pt x="1941" y="4903"/>
                  </a:cubicBezTo>
                  <a:cubicBezTo>
                    <a:pt x="3251" y="4903"/>
                    <a:pt x="5394" y="3641"/>
                    <a:pt x="5394" y="3641"/>
                  </a:cubicBezTo>
                  <a:lnTo>
                    <a:pt x="4727" y="1712"/>
                  </a:lnTo>
                  <a:cubicBezTo>
                    <a:pt x="4727" y="1712"/>
                    <a:pt x="4137" y="0"/>
                    <a:pt x="29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457;p33">
              <a:extLst>
                <a:ext uri="{FF2B5EF4-FFF2-40B4-BE49-F238E27FC236}">
                  <a16:creationId xmlns:a16="http://schemas.microsoft.com/office/drawing/2014/main" id="{EDF58407-32C8-3C96-8D1C-C7E87E04AD68}"/>
                </a:ext>
              </a:extLst>
            </p:cNvPr>
            <p:cNvSpPr/>
            <p:nvPr/>
          </p:nvSpPr>
          <p:spPr>
            <a:xfrm>
              <a:off x="8161156" y="2745081"/>
              <a:ext cx="110885" cy="76357"/>
            </a:xfrm>
            <a:custGeom>
              <a:avLst/>
              <a:gdLst/>
              <a:ahLst/>
              <a:cxnLst/>
              <a:rect l="l" t="t" r="r" b="b"/>
              <a:pathLst>
                <a:path w="2733" h="1882" extrusionOk="0">
                  <a:moveTo>
                    <a:pt x="967" y="0"/>
                  </a:moveTo>
                  <a:cubicBezTo>
                    <a:pt x="572" y="0"/>
                    <a:pt x="240" y="203"/>
                    <a:pt x="158" y="742"/>
                  </a:cubicBezTo>
                  <a:cubicBezTo>
                    <a:pt x="0" y="1716"/>
                    <a:pt x="864" y="1881"/>
                    <a:pt x="1470" y="1881"/>
                  </a:cubicBezTo>
                  <a:cubicBezTo>
                    <a:pt x="1783" y="1881"/>
                    <a:pt x="2027" y="1837"/>
                    <a:pt x="2027" y="1837"/>
                  </a:cubicBezTo>
                  <a:cubicBezTo>
                    <a:pt x="2027" y="1837"/>
                    <a:pt x="2064" y="1843"/>
                    <a:pt x="2120" y="1843"/>
                  </a:cubicBezTo>
                  <a:cubicBezTo>
                    <a:pt x="2314" y="1843"/>
                    <a:pt x="2733" y="1772"/>
                    <a:pt x="2622" y="1135"/>
                  </a:cubicBezTo>
                  <a:cubicBezTo>
                    <a:pt x="2531" y="613"/>
                    <a:pt x="1653" y="0"/>
                    <a:pt x="967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458;p33">
              <a:extLst>
                <a:ext uri="{FF2B5EF4-FFF2-40B4-BE49-F238E27FC236}">
                  <a16:creationId xmlns:a16="http://schemas.microsoft.com/office/drawing/2014/main" id="{38DCBEAD-0104-EB21-46E1-4C5613E2CA62}"/>
                </a:ext>
              </a:extLst>
            </p:cNvPr>
            <p:cNvSpPr/>
            <p:nvPr/>
          </p:nvSpPr>
          <p:spPr>
            <a:xfrm>
              <a:off x="8282021" y="2722319"/>
              <a:ext cx="227247" cy="206108"/>
            </a:xfrm>
            <a:custGeom>
              <a:avLst/>
              <a:gdLst/>
              <a:ahLst/>
              <a:cxnLst/>
              <a:rect l="l" t="t" r="r" b="b"/>
              <a:pathLst>
                <a:path w="5601" h="5080" extrusionOk="0">
                  <a:moveTo>
                    <a:pt x="3043" y="1"/>
                  </a:moveTo>
                  <a:cubicBezTo>
                    <a:pt x="2053" y="1"/>
                    <a:pt x="1203" y="1160"/>
                    <a:pt x="1203" y="1160"/>
                  </a:cubicBezTo>
                  <a:lnTo>
                    <a:pt x="0" y="2815"/>
                  </a:lnTo>
                  <a:cubicBezTo>
                    <a:pt x="0" y="2815"/>
                    <a:pt x="1667" y="4660"/>
                    <a:pt x="2917" y="5041"/>
                  </a:cubicBezTo>
                  <a:cubicBezTo>
                    <a:pt x="2999" y="5067"/>
                    <a:pt x="3082" y="5079"/>
                    <a:pt x="3165" y="5079"/>
                  </a:cubicBezTo>
                  <a:cubicBezTo>
                    <a:pt x="4354" y="5079"/>
                    <a:pt x="5600" y="2570"/>
                    <a:pt x="4298" y="767"/>
                  </a:cubicBezTo>
                  <a:cubicBezTo>
                    <a:pt x="3890" y="201"/>
                    <a:pt x="3454" y="1"/>
                    <a:pt x="30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459;p33">
              <a:extLst>
                <a:ext uri="{FF2B5EF4-FFF2-40B4-BE49-F238E27FC236}">
                  <a16:creationId xmlns:a16="http://schemas.microsoft.com/office/drawing/2014/main" id="{43805CDC-0613-CD30-7320-41B38D88A188}"/>
                </a:ext>
              </a:extLst>
            </p:cNvPr>
            <p:cNvSpPr/>
            <p:nvPr/>
          </p:nvSpPr>
          <p:spPr>
            <a:xfrm>
              <a:off x="8311477" y="2774861"/>
              <a:ext cx="102648" cy="67756"/>
            </a:xfrm>
            <a:custGeom>
              <a:avLst/>
              <a:gdLst/>
              <a:ahLst/>
              <a:cxnLst/>
              <a:rect l="l" t="t" r="r" b="b"/>
              <a:pathLst>
                <a:path w="2530" h="1670" extrusionOk="0">
                  <a:moveTo>
                    <a:pt x="1579" y="0"/>
                  </a:moveTo>
                  <a:cubicBezTo>
                    <a:pt x="1126" y="0"/>
                    <a:pt x="679" y="163"/>
                    <a:pt x="679" y="163"/>
                  </a:cubicBezTo>
                  <a:cubicBezTo>
                    <a:pt x="679" y="163"/>
                    <a:pt x="1" y="163"/>
                    <a:pt x="251" y="889"/>
                  </a:cubicBezTo>
                  <a:cubicBezTo>
                    <a:pt x="393" y="1294"/>
                    <a:pt x="1110" y="1669"/>
                    <a:pt x="1702" y="1669"/>
                  </a:cubicBezTo>
                  <a:cubicBezTo>
                    <a:pt x="2152" y="1669"/>
                    <a:pt x="2530" y="1452"/>
                    <a:pt x="2525" y="865"/>
                  </a:cubicBezTo>
                  <a:cubicBezTo>
                    <a:pt x="2519" y="171"/>
                    <a:pt x="2045" y="0"/>
                    <a:pt x="1579" y="0"/>
                  </a:cubicBezTo>
                  <a:close/>
                </a:path>
              </a:pathLst>
            </a:custGeom>
            <a:solidFill>
              <a:srgbClr val="582F4E">
                <a:alpha val="531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460;p33">
              <a:extLst>
                <a:ext uri="{FF2B5EF4-FFF2-40B4-BE49-F238E27FC236}">
                  <a16:creationId xmlns:a16="http://schemas.microsoft.com/office/drawing/2014/main" id="{D51C593B-8357-DBE6-1D5C-F94BC1773126}"/>
                </a:ext>
              </a:extLst>
            </p:cNvPr>
            <p:cNvSpPr/>
            <p:nvPr/>
          </p:nvSpPr>
          <p:spPr>
            <a:xfrm>
              <a:off x="8216780" y="2711689"/>
              <a:ext cx="135796" cy="169958"/>
            </a:xfrm>
            <a:custGeom>
              <a:avLst/>
              <a:gdLst/>
              <a:ahLst/>
              <a:cxnLst/>
              <a:rect l="l" t="t" r="r" b="b"/>
              <a:pathLst>
                <a:path w="3347" h="4189" extrusionOk="0">
                  <a:moveTo>
                    <a:pt x="1850" y="1"/>
                  </a:moveTo>
                  <a:cubicBezTo>
                    <a:pt x="1105" y="1"/>
                    <a:pt x="390" y="773"/>
                    <a:pt x="203" y="1839"/>
                  </a:cubicBezTo>
                  <a:cubicBezTo>
                    <a:pt x="1" y="2982"/>
                    <a:pt x="501" y="4029"/>
                    <a:pt x="1311" y="4172"/>
                  </a:cubicBezTo>
                  <a:cubicBezTo>
                    <a:pt x="1373" y="4183"/>
                    <a:pt x="1435" y="4189"/>
                    <a:pt x="1497" y="4189"/>
                  </a:cubicBezTo>
                  <a:cubicBezTo>
                    <a:pt x="2243" y="4189"/>
                    <a:pt x="2957" y="3417"/>
                    <a:pt x="3144" y="2351"/>
                  </a:cubicBezTo>
                  <a:cubicBezTo>
                    <a:pt x="3347" y="1208"/>
                    <a:pt x="2847" y="160"/>
                    <a:pt x="2037" y="17"/>
                  </a:cubicBezTo>
                  <a:cubicBezTo>
                    <a:pt x="1975" y="6"/>
                    <a:pt x="1912" y="1"/>
                    <a:pt x="18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461;p33">
              <a:extLst>
                <a:ext uri="{FF2B5EF4-FFF2-40B4-BE49-F238E27FC236}">
                  <a16:creationId xmlns:a16="http://schemas.microsoft.com/office/drawing/2014/main" id="{61FE3824-67BD-2E4C-3E71-A0F34479C1F7}"/>
                </a:ext>
              </a:extLst>
            </p:cNvPr>
            <p:cNvSpPr/>
            <p:nvPr/>
          </p:nvSpPr>
          <p:spPr>
            <a:xfrm>
              <a:off x="8467032" y="1988241"/>
              <a:ext cx="116443" cy="159450"/>
            </a:xfrm>
            <a:custGeom>
              <a:avLst/>
              <a:gdLst/>
              <a:ahLst/>
              <a:cxnLst/>
              <a:rect l="l" t="t" r="r" b="b"/>
              <a:pathLst>
                <a:path w="2870" h="3930" extrusionOk="0">
                  <a:moveTo>
                    <a:pt x="1548" y="1"/>
                  </a:moveTo>
                  <a:lnTo>
                    <a:pt x="1548" y="1"/>
                  </a:lnTo>
                  <a:cubicBezTo>
                    <a:pt x="953" y="334"/>
                    <a:pt x="500" y="870"/>
                    <a:pt x="274" y="1525"/>
                  </a:cubicBezTo>
                  <a:cubicBezTo>
                    <a:pt x="0" y="2322"/>
                    <a:pt x="84" y="3203"/>
                    <a:pt x="524" y="3930"/>
                  </a:cubicBezTo>
                  <a:cubicBezTo>
                    <a:pt x="2286" y="3477"/>
                    <a:pt x="2870" y="1263"/>
                    <a:pt x="1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462;p33">
              <a:extLst>
                <a:ext uri="{FF2B5EF4-FFF2-40B4-BE49-F238E27FC236}">
                  <a16:creationId xmlns:a16="http://schemas.microsoft.com/office/drawing/2014/main" id="{1208A71C-C092-D885-263F-A2506CD316F7}"/>
                </a:ext>
              </a:extLst>
            </p:cNvPr>
            <p:cNvSpPr/>
            <p:nvPr/>
          </p:nvSpPr>
          <p:spPr>
            <a:xfrm>
              <a:off x="8381992" y="1969578"/>
              <a:ext cx="147887" cy="179817"/>
            </a:xfrm>
            <a:custGeom>
              <a:avLst/>
              <a:gdLst/>
              <a:ahLst/>
              <a:cxnLst/>
              <a:rect l="l" t="t" r="r" b="b"/>
              <a:pathLst>
                <a:path w="3645" h="4432" extrusionOk="0">
                  <a:moveTo>
                    <a:pt x="2394" y="0"/>
                  </a:moveTo>
                  <a:cubicBezTo>
                    <a:pt x="1476" y="0"/>
                    <a:pt x="605" y="667"/>
                    <a:pt x="322" y="1675"/>
                  </a:cubicBezTo>
                  <a:cubicBezTo>
                    <a:pt x="1" y="2854"/>
                    <a:pt x="620" y="4068"/>
                    <a:pt x="1703" y="4366"/>
                  </a:cubicBezTo>
                  <a:cubicBezTo>
                    <a:pt x="1865" y="4411"/>
                    <a:pt x="2030" y="4432"/>
                    <a:pt x="2196" y="4432"/>
                  </a:cubicBezTo>
                  <a:cubicBezTo>
                    <a:pt x="2337" y="4432"/>
                    <a:pt x="2478" y="4417"/>
                    <a:pt x="2620" y="4390"/>
                  </a:cubicBezTo>
                  <a:cubicBezTo>
                    <a:pt x="2180" y="3663"/>
                    <a:pt x="2096" y="2782"/>
                    <a:pt x="2370" y="1985"/>
                  </a:cubicBezTo>
                  <a:cubicBezTo>
                    <a:pt x="2596" y="1330"/>
                    <a:pt x="3049" y="794"/>
                    <a:pt x="3644" y="461"/>
                  </a:cubicBezTo>
                  <a:cubicBezTo>
                    <a:pt x="3430" y="282"/>
                    <a:pt x="3180" y="139"/>
                    <a:pt x="2894" y="68"/>
                  </a:cubicBezTo>
                  <a:cubicBezTo>
                    <a:pt x="2728" y="22"/>
                    <a:pt x="2560" y="0"/>
                    <a:pt x="23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463;p33">
              <a:extLst>
                <a:ext uri="{FF2B5EF4-FFF2-40B4-BE49-F238E27FC236}">
                  <a16:creationId xmlns:a16="http://schemas.microsoft.com/office/drawing/2014/main" id="{CBED97AD-72C8-B188-2888-352195CFC381}"/>
                </a:ext>
              </a:extLst>
            </p:cNvPr>
            <p:cNvSpPr/>
            <p:nvPr/>
          </p:nvSpPr>
          <p:spPr>
            <a:xfrm>
              <a:off x="8202296" y="1938499"/>
              <a:ext cx="116484" cy="159450"/>
            </a:xfrm>
            <a:custGeom>
              <a:avLst/>
              <a:gdLst/>
              <a:ahLst/>
              <a:cxnLst/>
              <a:rect l="l" t="t" r="r" b="b"/>
              <a:pathLst>
                <a:path w="2871" h="3930" extrusionOk="0">
                  <a:moveTo>
                    <a:pt x="1560" y="0"/>
                  </a:moveTo>
                  <a:cubicBezTo>
                    <a:pt x="953" y="334"/>
                    <a:pt x="501" y="869"/>
                    <a:pt x="275" y="1512"/>
                  </a:cubicBezTo>
                  <a:cubicBezTo>
                    <a:pt x="1" y="2322"/>
                    <a:pt x="96" y="3191"/>
                    <a:pt x="525" y="3929"/>
                  </a:cubicBezTo>
                  <a:cubicBezTo>
                    <a:pt x="2287" y="3477"/>
                    <a:pt x="2870" y="1262"/>
                    <a:pt x="15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464;p33">
              <a:extLst>
                <a:ext uri="{FF2B5EF4-FFF2-40B4-BE49-F238E27FC236}">
                  <a16:creationId xmlns:a16="http://schemas.microsoft.com/office/drawing/2014/main" id="{3858029F-953D-1A2A-CA8D-A5AD07151DF2}"/>
                </a:ext>
              </a:extLst>
            </p:cNvPr>
            <p:cNvSpPr/>
            <p:nvPr/>
          </p:nvSpPr>
          <p:spPr>
            <a:xfrm>
              <a:off x="8117297" y="1919349"/>
              <a:ext cx="148333" cy="180142"/>
            </a:xfrm>
            <a:custGeom>
              <a:avLst/>
              <a:gdLst/>
              <a:ahLst/>
              <a:cxnLst/>
              <a:rect l="l" t="t" r="r" b="b"/>
              <a:pathLst>
                <a:path w="3656" h="4440" extrusionOk="0">
                  <a:moveTo>
                    <a:pt x="2406" y="1"/>
                  </a:moveTo>
                  <a:cubicBezTo>
                    <a:pt x="1482" y="1"/>
                    <a:pt x="616" y="675"/>
                    <a:pt x="334" y="1675"/>
                  </a:cubicBezTo>
                  <a:cubicBezTo>
                    <a:pt x="0" y="2865"/>
                    <a:pt x="619" y="4068"/>
                    <a:pt x="1715" y="4377"/>
                  </a:cubicBezTo>
                  <a:cubicBezTo>
                    <a:pt x="1884" y="4418"/>
                    <a:pt x="2057" y="4439"/>
                    <a:pt x="2229" y="4439"/>
                  </a:cubicBezTo>
                  <a:cubicBezTo>
                    <a:pt x="2360" y="4439"/>
                    <a:pt x="2491" y="4427"/>
                    <a:pt x="2620" y="4401"/>
                  </a:cubicBezTo>
                  <a:cubicBezTo>
                    <a:pt x="2191" y="3663"/>
                    <a:pt x="2096" y="2794"/>
                    <a:pt x="2370" y="1984"/>
                  </a:cubicBezTo>
                  <a:cubicBezTo>
                    <a:pt x="2596" y="1341"/>
                    <a:pt x="3048" y="806"/>
                    <a:pt x="3655" y="472"/>
                  </a:cubicBezTo>
                  <a:cubicBezTo>
                    <a:pt x="3441" y="282"/>
                    <a:pt x="3179" y="151"/>
                    <a:pt x="2905" y="67"/>
                  </a:cubicBezTo>
                  <a:cubicBezTo>
                    <a:pt x="2739" y="22"/>
                    <a:pt x="2572" y="1"/>
                    <a:pt x="24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19DB4F82-F766-47AE-A605-B892DD9472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8765" y="345748"/>
            <a:ext cx="10364099" cy="2454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0826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9">
            <a:extLst>
              <a:ext uri="{FF2B5EF4-FFF2-40B4-BE49-F238E27FC236}">
                <a16:creationId xmlns:a16="http://schemas.microsoft.com/office/drawing/2014/main" id="{2B88F9FD-F1F6-4994-A837-837B5F264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1303" y="903172"/>
            <a:ext cx="8321615" cy="913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1.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Tích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của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1 509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và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6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là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</a:t>
            </a:r>
          </a:p>
        </p:txBody>
      </p:sp>
      <p:sp>
        <p:nvSpPr>
          <p:cNvPr id="18" name="Google Shape;476;p35">
            <a:extLst>
              <a:ext uri="{FF2B5EF4-FFF2-40B4-BE49-F238E27FC236}">
                <a16:creationId xmlns:a16="http://schemas.microsoft.com/office/drawing/2014/main" id="{3881CFEC-05E4-48B3-8CE2-9D01828DE401}"/>
              </a:ext>
            </a:extLst>
          </p:cNvPr>
          <p:cNvSpPr txBox="1">
            <a:spLocks/>
          </p:cNvSpPr>
          <p:nvPr/>
        </p:nvSpPr>
        <p:spPr>
          <a:xfrm>
            <a:off x="862642" y="2371120"/>
            <a:ext cx="4810895" cy="9514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B872A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A. 9 154</a:t>
            </a:r>
          </a:p>
        </p:txBody>
      </p:sp>
      <p:sp>
        <p:nvSpPr>
          <p:cNvPr id="19" name="Google Shape;478;p35">
            <a:extLst>
              <a:ext uri="{FF2B5EF4-FFF2-40B4-BE49-F238E27FC236}">
                <a16:creationId xmlns:a16="http://schemas.microsoft.com/office/drawing/2014/main" id="{CFD9FD0A-169D-488A-8B52-52593D3AE112}"/>
              </a:ext>
            </a:extLst>
          </p:cNvPr>
          <p:cNvSpPr txBox="1">
            <a:spLocks/>
          </p:cNvSpPr>
          <p:nvPr/>
        </p:nvSpPr>
        <p:spPr>
          <a:xfrm>
            <a:off x="862642" y="4364107"/>
            <a:ext cx="4810895" cy="9256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EE4524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C. 9 064</a:t>
            </a:r>
          </a:p>
        </p:txBody>
      </p:sp>
      <p:sp>
        <p:nvSpPr>
          <p:cNvPr id="20" name="Google Shape;480;p35">
            <a:extLst>
              <a:ext uri="{FF2B5EF4-FFF2-40B4-BE49-F238E27FC236}">
                <a16:creationId xmlns:a16="http://schemas.microsoft.com/office/drawing/2014/main" id="{D2ABE936-6DA0-4499-AFD3-563494E24EC8}"/>
              </a:ext>
            </a:extLst>
          </p:cNvPr>
          <p:cNvSpPr txBox="1">
            <a:spLocks/>
          </p:cNvSpPr>
          <p:nvPr/>
        </p:nvSpPr>
        <p:spPr>
          <a:xfrm>
            <a:off x="6199518" y="2390472"/>
            <a:ext cx="5130791" cy="9514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36A289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B. 9 054</a:t>
            </a:r>
          </a:p>
        </p:txBody>
      </p:sp>
      <p:sp>
        <p:nvSpPr>
          <p:cNvPr id="21" name="Google Shape;483;p35">
            <a:extLst>
              <a:ext uri="{FF2B5EF4-FFF2-40B4-BE49-F238E27FC236}">
                <a16:creationId xmlns:a16="http://schemas.microsoft.com/office/drawing/2014/main" id="{537C255F-EACA-4F3D-A173-10A79DB94125}"/>
              </a:ext>
            </a:extLst>
          </p:cNvPr>
          <p:cNvSpPr txBox="1">
            <a:spLocks/>
          </p:cNvSpPr>
          <p:nvPr/>
        </p:nvSpPr>
        <p:spPr>
          <a:xfrm>
            <a:off x="6198569" y="4221548"/>
            <a:ext cx="5130791" cy="9603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FFC715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D. 9 044</a:t>
            </a:r>
          </a:p>
        </p:txBody>
      </p:sp>
      <p:sp>
        <p:nvSpPr>
          <p:cNvPr id="29" name="Arrow: Notched Right 28">
            <a:hlinkClick r:id="rId2" action="ppaction://hlinksldjump"/>
            <a:extLst>
              <a:ext uri="{FF2B5EF4-FFF2-40B4-BE49-F238E27FC236}">
                <a16:creationId xmlns:a16="http://schemas.microsoft.com/office/drawing/2014/main" id="{41B03BEA-99F3-4A8A-9D15-8A5A60790791}"/>
              </a:ext>
            </a:extLst>
          </p:cNvPr>
          <p:cNvSpPr/>
          <p:nvPr/>
        </p:nvSpPr>
        <p:spPr>
          <a:xfrm>
            <a:off x="10929091" y="567032"/>
            <a:ext cx="1003965" cy="69722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582F4E"/>
              </a:solidFill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6C91F4-D2EF-4951-8C73-7A9D89320F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3112" y="4006388"/>
            <a:ext cx="3058661" cy="30586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0CEC8A0-2F9A-410E-B08B-884B46DC17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76340" y="3139122"/>
            <a:ext cx="4076064" cy="430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2792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8" grpId="1" animBg="1"/>
      <p:bldP spid="19" grpId="0" animBg="1"/>
      <p:bldP spid="19" grpId="1" animBg="1"/>
      <p:bldP spid="20" grpId="0" animBg="1"/>
      <p:bldP spid="21" grpId="0" animBg="1"/>
      <p:bldP spid="2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9">
            <a:extLst>
              <a:ext uri="{FF2B5EF4-FFF2-40B4-BE49-F238E27FC236}">
                <a16:creationId xmlns:a16="http://schemas.microsoft.com/office/drawing/2014/main" id="{2B88F9FD-F1F6-4994-A837-837B5F264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2210" y="422682"/>
            <a:ext cx="9785107" cy="173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2.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Giá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trị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của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biểu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thức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</a:p>
          <a:p>
            <a:pPr algn="ctr"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54 360 : ( 2 x 3)</a:t>
            </a:r>
          </a:p>
        </p:txBody>
      </p:sp>
      <p:sp>
        <p:nvSpPr>
          <p:cNvPr id="18" name="Google Shape;476;p35">
            <a:extLst>
              <a:ext uri="{FF2B5EF4-FFF2-40B4-BE49-F238E27FC236}">
                <a16:creationId xmlns:a16="http://schemas.microsoft.com/office/drawing/2014/main" id="{3881CFEC-05E4-48B3-8CE2-9D01828DE401}"/>
              </a:ext>
            </a:extLst>
          </p:cNvPr>
          <p:cNvSpPr txBox="1">
            <a:spLocks/>
          </p:cNvSpPr>
          <p:nvPr/>
        </p:nvSpPr>
        <p:spPr>
          <a:xfrm>
            <a:off x="758175" y="2276775"/>
            <a:ext cx="4810895" cy="9514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B872A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A. 9 160</a:t>
            </a:r>
          </a:p>
        </p:txBody>
      </p:sp>
      <p:sp>
        <p:nvSpPr>
          <p:cNvPr id="19" name="Google Shape;478;p35">
            <a:extLst>
              <a:ext uri="{FF2B5EF4-FFF2-40B4-BE49-F238E27FC236}">
                <a16:creationId xmlns:a16="http://schemas.microsoft.com/office/drawing/2014/main" id="{CFD9FD0A-169D-488A-8B52-52593D3AE112}"/>
              </a:ext>
            </a:extLst>
          </p:cNvPr>
          <p:cNvSpPr txBox="1">
            <a:spLocks/>
          </p:cNvSpPr>
          <p:nvPr/>
        </p:nvSpPr>
        <p:spPr>
          <a:xfrm>
            <a:off x="873195" y="4542239"/>
            <a:ext cx="4810895" cy="9256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EE4524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C. 9 060</a:t>
            </a:r>
          </a:p>
        </p:txBody>
      </p:sp>
      <p:sp>
        <p:nvSpPr>
          <p:cNvPr id="20" name="Google Shape;480;p35">
            <a:extLst>
              <a:ext uri="{FF2B5EF4-FFF2-40B4-BE49-F238E27FC236}">
                <a16:creationId xmlns:a16="http://schemas.microsoft.com/office/drawing/2014/main" id="{D2ABE936-6DA0-4499-AFD3-563494E24EC8}"/>
              </a:ext>
            </a:extLst>
          </p:cNvPr>
          <p:cNvSpPr txBox="1">
            <a:spLocks/>
          </p:cNvSpPr>
          <p:nvPr/>
        </p:nvSpPr>
        <p:spPr>
          <a:xfrm>
            <a:off x="5569070" y="3420679"/>
            <a:ext cx="5130791" cy="9514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36A289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B. 9 170</a:t>
            </a:r>
          </a:p>
        </p:txBody>
      </p:sp>
      <p:sp>
        <p:nvSpPr>
          <p:cNvPr id="21" name="Google Shape;483;p35">
            <a:extLst>
              <a:ext uri="{FF2B5EF4-FFF2-40B4-BE49-F238E27FC236}">
                <a16:creationId xmlns:a16="http://schemas.microsoft.com/office/drawing/2014/main" id="{537C255F-EACA-4F3D-A173-10A79DB94125}"/>
              </a:ext>
            </a:extLst>
          </p:cNvPr>
          <p:cNvSpPr txBox="1">
            <a:spLocks/>
          </p:cNvSpPr>
          <p:nvPr/>
        </p:nvSpPr>
        <p:spPr>
          <a:xfrm>
            <a:off x="5569070" y="5704591"/>
            <a:ext cx="5130791" cy="9603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FFC715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D. 9 180</a:t>
            </a:r>
          </a:p>
        </p:txBody>
      </p:sp>
      <p:sp>
        <p:nvSpPr>
          <p:cNvPr id="32" name="Arrow: Notched Right 31">
            <a:hlinkClick r:id="rId2" action="ppaction://hlinksldjump"/>
            <a:extLst>
              <a:ext uri="{FF2B5EF4-FFF2-40B4-BE49-F238E27FC236}">
                <a16:creationId xmlns:a16="http://schemas.microsoft.com/office/drawing/2014/main" id="{E4F910BD-3729-496A-B39D-4A7E553DDA2D}"/>
              </a:ext>
            </a:extLst>
          </p:cNvPr>
          <p:cNvSpPr/>
          <p:nvPr/>
        </p:nvSpPr>
        <p:spPr>
          <a:xfrm>
            <a:off x="10906087" y="586377"/>
            <a:ext cx="1003965" cy="69722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582F4E"/>
              </a:solidFill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7967AA4-24C1-4886-8906-2E8891AE39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3112" y="4006388"/>
            <a:ext cx="3058661" cy="30586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D1295E-9B80-4605-8EB4-A464CA972B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76340" y="3139122"/>
            <a:ext cx="4076064" cy="430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8557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8" grpId="1" animBg="1"/>
      <p:bldP spid="19" grpId="0" animBg="1"/>
      <p:bldP spid="20" grpId="0" animBg="1"/>
      <p:bldP spid="20" grpId="1" animBg="1"/>
      <p:bldP spid="21" grpId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9">
            <a:extLst>
              <a:ext uri="{FF2B5EF4-FFF2-40B4-BE49-F238E27FC236}">
                <a16:creationId xmlns:a16="http://schemas.microsoft.com/office/drawing/2014/main" id="{2B88F9FD-F1F6-4994-A837-837B5F264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8775" y="273595"/>
            <a:ext cx="9050855" cy="913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1.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Thương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của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5145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và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5 </a:t>
            </a:r>
            <a:r>
              <a:rPr lang="en-US" altLang="en-US" sz="5333" b="1" kern="0" dirty="0" err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là</a:t>
            </a:r>
            <a:r>
              <a:rPr lang="en-US" altLang="en-US" sz="5333" b="1" kern="0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?</a:t>
            </a:r>
          </a:p>
        </p:txBody>
      </p:sp>
      <p:sp>
        <p:nvSpPr>
          <p:cNvPr id="18" name="Google Shape;476;p35">
            <a:extLst>
              <a:ext uri="{FF2B5EF4-FFF2-40B4-BE49-F238E27FC236}">
                <a16:creationId xmlns:a16="http://schemas.microsoft.com/office/drawing/2014/main" id="{3881CFEC-05E4-48B3-8CE2-9D01828DE401}"/>
              </a:ext>
            </a:extLst>
          </p:cNvPr>
          <p:cNvSpPr txBox="1">
            <a:spLocks/>
          </p:cNvSpPr>
          <p:nvPr/>
        </p:nvSpPr>
        <p:spPr>
          <a:xfrm>
            <a:off x="758175" y="2276775"/>
            <a:ext cx="4810895" cy="9514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B872A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A. 1 129</a:t>
            </a:r>
          </a:p>
        </p:txBody>
      </p:sp>
      <p:sp>
        <p:nvSpPr>
          <p:cNvPr id="19" name="Google Shape;478;p35">
            <a:extLst>
              <a:ext uri="{FF2B5EF4-FFF2-40B4-BE49-F238E27FC236}">
                <a16:creationId xmlns:a16="http://schemas.microsoft.com/office/drawing/2014/main" id="{CFD9FD0A-169D-488A-8B52-52593D3AE112}"/>
              </a:ext>
            </a:extLst>
          </p:cNvPr>
          <p:cNvSpPr txBox="1">
            <a:spLocks/>
          </p:cNvSpPr>
          <p:nvPr/>
        </p:nvSpPr>
        <p:spPr>
          <a:xfrm>
            <a:off x="873195" y="4542239"/>
            <a:ext cx="4810895" cy="9256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EE4524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C. 1 029</a:t>
            </a:r>
          </a:p>
        </p:txBody>
      </p:sp>
      <p:sp>
        <p:nvSpPr>
          <p:cNvPr id="20" name="Google Shape;480;p35">
            <a:extLst>
              <a:ext uri="{FF2B5EF4-FFF2-40B4-BE49-F238E27FC236}">
                <a16:creationId xmlns:a16="http://schemas.microsoft.com/office/drawing/2014/main" id="{D2ABE936-6DA0-4499-AFD3-563494E24EC8}"/>
              </a:ext>
            </a:extLst>
          </p:cNvPr>
          <p:cNvSpPr txBox="1">
            <a:spLocks/>
          </p:cNvSpPr>
          <p:nvPr/>
        </p:nvSpPr>
        <p:spPr>
          <a:xfrm>
            <a:off x="5569070" y="3420679"/>
            <a:ext cx="5130791" cy="9514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36A289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B. 1 092</a:t>
            </a:r>
          </a:p>
        </p:txBody>
      </p:sp>
      <p:sp>
        <p:nvSpPr>
          <p:cNvPr id="21" name="Google Shape;483;p35">
            <a:extLst>
              <a:ext uri="{FF2B5EF4-FFF2-40B4-BE49-F238E27FC236}">
                <a16:creationId xmlns:a16="http://schemas.microsoft.com/office/drawing/2014/main" id="{537C255F-EACA-4F3D-A173-10A79DB94125}"/>
              </a:ext>
            </a:extLst>
          </p:cNvPr>
          <p:cNvSpPr txBox="1">
            <a:spLocks/>
          </p:cNvSpPr>
          <p:nvPr/>
        </p:nvSpPr>
        <p:spPr>
          <a:xfrm>
            <a:off x="5569070" y="5704591"/>
            <a:ext cx="5130791" cy="9603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5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 defTabSz="1219170">
              <a:buClr>
                <a:srgbClr val="B872AE"/>
              </a:buClr>
            </a:pPr>
            <a:r>
              <a:rPr lang="en-US" sz="4667" b="1" kern="0" dirty="0">
                <a:solidFill>
                  <a:srgbClr val="FFC715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D. 1 028</a:t>
            </a:r>
          </a:p>
        </p:txBody>
      </p:sp>
      <p:sp>
        <p:nvSpPr>
          <p:cNvPr id="27" name="Arrow: Notched Right 26">
            <a:hlinkClick r:id="rId2" action="ppaction://hlinksldjump"/>
            <a:extLst>
              <a:ext uri="{FF2B5EF4-FFF2-40B4-BE49-F238E27FC236}">
                <a16:creationId xmlns:a16="http://schemas.microsoft.com/office/drawing/2014/main" id="{CBCB631D-7AAB-4FB6-933B-883A646DDEEC}"/>
              </a:ext>
            </a:extLst>
          </p:cNvPr>
          <p:cNvSpPr/>
          <p:nvPr/>
        </p:nvSpPr>
        <p:spPr>
          <a:xfrm>
            <a:off x="10964236" y="0"/>
            <a:ext cx="1003965" cy="69722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582F4E"/>
              </a:solidFill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8C86B5B-0937-4735-9DFE-C59A1A619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6888" y="3829578"/>
            <a:ext cx="3058661" cy="30586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F4D002-695D-4D78-9B71-C195B3DFFB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76340" y="3139122"/>
            <a:ext cx="4076064" cy="430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98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8" grpId="1" animBg="1"/>
      <p:bldP spid="19" grpId="0" animBg="1"/>
      <p:bldP spid="20" grpId="0" animBg="1"/>
      <p:bldP spid="20" grpId="1" animBg="1"/>
      <p:bldP spid="21" grpId="0" animBg="1"/>
      <p:bldP spid="2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artoon bistro restaurant building small business Vector Image">
            <a:extLst>
              <a:ext uri="{FF2B5EF4-FFF2-40B4-BE49-F238E27FC236}">
                <a16:creationId xmlns:a16="http://schemas.microsoft.com/office/drawing/2014/main" id="{63D53FF1-0A0A-4EB2-96FB-9C2EBA7028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60" b="8652"/>
          <a:stretch/>
        </p:blipFill>
        <p:spPr bwMode="auto">
          <a:xfrm>
            <a:off x="0" y="7991"/>
            <a:ext cx="12192000" cy="685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EDA37F-5D21-4817-A58E-EA049D4F0C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87" b="37185" l="4673" r="51636">
                        <a14:foregroundMark x1="21184" y1="9647" x2="30763" y2="9863"/>
                        <a14:foregroundMark x1="49143" y1="13715" x2="49143" y2="13715"/>
                        <a14:foregroundMark x1="51636" y1="17783" x2="51636" y2="17783"/>
                        <a14:foregroundMark x1="24533" y1="8891" x2="24533" y2="8891"/>
                        <a14:foregroundMark x1="26558" y1="36897" x2="26558" y2="36897"/>
                        <a14:foregroundMark x1="34969" y1="36897" x2="34969" y2="36897"/>
                        <a14:foregroundMark x1="25779" y1="37113" x2="27804" y2="37113"/>
                        <a14:foregroundMark x1="4673" y1="18970" x2="4673" y2="18970"/>
                        <a14:foregroundMark x1="36215" y1="8783" x2="36215" y2="8783"/>
                        <a14:foregroundMark x1="24221" y1="8387" x2="24221" y2="8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114" r="46655" b="59227"/>
          <a:stretch/>
        </p:blipFill>
        <p:spPr>
          <a:xfrm>
            <a:off x="2273093" y="3325187"/>
            <a:ext cx="2755839" cy="37620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FFF3B9F-911A-4B93-9A76-12992EA8411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475" b="37401" l="53115" r="95093">
                        <a14:foregroundMark x1="53115" y1="20806" x2="56931" y2="21958"/>
                        <a14:foregroundMark x1="94938" y1="19366" x2="94938" y2="193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045" t="7114" b="59227"/>
          <a:stretch/>
        </p:blipFill>
        <p:spPr>
          <a:xfrm>
            <a:off x="7096608" y="3036311"/>
            <a:ext cx="2723253" cy="405097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A223CA-DBA8-9156-6F01-06817B43E6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10262" y="164120"/>
            <a:ext cx="2944623" cy="2091109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567874B-59ED-DFD3-D852-9D753F8C707C}"/>
              </a:ext>
            </a:extLst>
          </p:cNvPr>
          <p:cNvSpPr/>
          <p:nvPr/>
        </p:nvSpPr>
        <p:spPr>
          <a:xfrm>
            <a:off x="2133600" y="1171575"/>
            <a:ext cx="7781925" cy="273367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C1CE69-F251-B4AE-61FB-2E2DAA9C2D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50263" y="1197002"/>
            <a:ext cx="7596274" cy="22922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C78BCC6-D183-3A8E-53C6-5ACE00137451}"/>
              </a:ext>
            </a:extLst>
          </p:cNvPr>
          <p:cNvSpPr txBox="1"/>
          <p:nvPr/>
        </p:nvSpPr>
        <p:spPr>
          <a:xfrm>
            <a:off x="5295900" y="3152775"/>
            <a:ext cx="19716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</a:rPr>
              <a:t>(</a:t>
            </a:r>
            <a:r>
              <a:rPr lang="en-US" sz="4400" b="1" dirty="0" err="1">
                <a:solidFill>
                  <a:srgbClr val="002060"/>
                </a:solidFill>
              </a:rPr>
              <a:t>Tiết</a:t>
            </a:r>
            <a:r>
              <a:rPr lang="en-US" sz="4400" b="1" dirty="0">
                <a:solidFill>
                  <a:srgbClr val="002060"/>
                </a:solidFill>
              </a:rPr>
              <a:t> 2)</a:t>
            </a:r>
          </a:p>
        </p:txBody>
      </p:sp>
    </p:spTree>
    <p:extLst>
      <p:ext uri="{BB962C8B-B14F-4D97-AF65-F5344CB8AC3E}">
        <p14:creationId xmlns:p14="http://schemas.microsoft.com/office/powerpoint/2010/main" val="297245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afe or cafeteria interior cartoon Royalty Free Vector Image">
            <a:extLst>
              <a:ext uri="{FF2B5EF4-FFF2-40B4-BE49-F238E27FC236}">
                <a16:creationId xmlns:a16="http://schemas.microsoft.com/office/drawing/2014/main" id="{2C1AD547-FE3C-439F-AD30-38F28DCE05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5" b="29919"/>
          <a:stretch/>
        </p:blipFill>
        <p:spPr bwMode="auto">
          <a:xfrm>
            <a:off x="-23858" y="5396"/>
            <a:ext cx="12215857" cy="685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6C3A0C0-BEB0-434E-839C-CCDF93A7B765}"/>
              </a:ext>
            </a:extLst>
          </p:cNvPr>
          <p:cNvSpPr/>
          <p:nvPr/>
        </p:nvSpPr>
        <p:spPr>
          <a:xfrm>
            <a:off x="3222897" y="4878761"/>
            <a:ext cx="5516381" cy="1357147"/>
          </a:xfrm>
          <a:prstGeom prst="roundRect">
            <a:avLst/>
          </a:prstGeom>
          <a:solidFill>
            <a:srgbClr val="FF9999"/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8800" b="1" i="0" u="none" strike="noStrike" kern="1200" cap="none" spc="0" normalizeH="0" baseline="0" noProof="0" dirty="0">
                <a:ln>
                  <a:noFill/>
                </a:ln>
                <a:solidFill>
                  <a:srgbClr val="6D1C18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Luyện tập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6D1C18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146" name="Picture 2" descr="Premium Vector | Smiling happy female pastry chef. woman chef is cooking.  hand drawn illustration. | Cute bakery, Hand drawn vector illustrations,  Cartoon chef">
            <a:extLst>
              <a:ext uri="{FF2B5EF4-FFF2-40B4-BE49-F238E27FC236}">
                <a16:creationId xmlns:a16="http://schemas.microsoft.com/office/drawing/2014/main" id="{BC7582A5-AD41-4FD3-9B05-A6D366943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200" b="90000" l="9904" r="89936">
                        <a14:foregroundMark x1="40735" y1="9200" x2="56390" y2="10800"/>
                        <a14:foregroundMark x1="31470" y1="49400" x2="61182" y2="63600"/>
                        <a14:foregroundMark x1="66613" y1="59600" x2="21565" y2="63600"/>
                        <a14:foregroundMark x1="21565" y1="63600" x2="31949" y2="66000"/>
                        <a14:foregroundMark x1="31949" y1="66000" x2="49840" y2="78000"/>
                        <a14:foregroundMark x1="49840" y1="78000" x2="50160" y2="78000"/>
                        <a14:foregroundMark x1="39297" y1="80200" x2="46486" y2="80200"/>
                        <a14:foregroundMark x1="68690" y1="90000" x2="80192" y2="90000"/>
                        <a14:foregroundMark x1="17412" y1="65600" x2="17412" y2="65600"/>
                        <a14:backgroundMark x1="62620" y1="89200" x2="62620" y2="89200"/>
                        <a14:backgroundMark x1="64217" y1="88400" x2="60863" y2="88400"/>
                        <a14:backgroundMark x1="60064" y1="89800" x2="56550" y2="90400"/>
                        <a14:backgroundMark x1="55112" y1="90400" x2="59425" y2="89800"/>
                        <a14:backgroundMark x1="54792" y1="89800" x2="58147" y2="89800"/>
                        <a14:backgroundMark x1="19489" y1="67400" x2="20927" y2="7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875" y="44970"/>
            <a:ext cx="6714249" cy="536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856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Cafe or cafeteria interior cartoon Royalty Free Vector Image">
            <a:extLst>
              <a:ext uri="{FF2B5EF4-FFF2-40B4-BE49-F238E27FC236}">
                <a16:creationId xmlns:a16="http://schemas.microsoft.com/office/drawing/2014/main" id="{911EFE5C-E5ED-4E01-AC96-3F550CCE5F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5" b="29919"/>
          <a:stretch/>
        </p:blipFill>
        <p:spPr bwMode="auto">
          <a:xfrm flipH="1">
            <a:off x="-23858" y="5396"/>
            <a:ext cx="12215857" cy="685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9">
            <a:extLst>
              <a:ext uri="{FF2B5EF4-FFF2-40B4-BE49-F238E27FC236}">
                <a16:creationId xmlns:a16="http://schemas.microsoft.com/office/drawing/2014/main" id="{769A258A-7215-4C8D-BB67-F2D56FF7B436}"/>
              </a:ext>
            </a:extLst>
          </p:cNvPr>
          <p:cNvSpPr/>
          <p:nvPr/>
        </p:nvSpPr>
        <p:spPr>
          <a:xfrm>
            <a:off x="310896" y="464696"/>
            <a:ext cx="11156579" cy="5771212"/>
          </a:xfrm>
          <a:custGeom>
            <a:avLst/>
            <a:gdLst>
              <a:gd name="connsiteX0" fmla="*/ 0 w 11156579"/>
              <a:gd name="connsiteY0" fmla="*/ 575505 h 5771212"/>
              <a:gd name="connsiteX1" fmla="*/ 575505 w 11156579"/>
              <a:gd name="connsiteY1" fmla="*/ 0 h 5771212"/>
              <a:gd name="connsiteX2" fmla="*/ 10581074 w 11156579"/>
              <a:gd name="connsiteY2" fmla="*/ 0 h 5771212"/>
              <a:gd name="connsiteX3" fmla="*/ 11156579 w 11156579"/>
              <a:gd name="connsiteY3" fmla="*/ 575505 h 5771212"/>
              <a:gd name="connsiteX4" fmla="*/ 11156579 w 11156579"/>
              <a:gd name="connsiteY4" fmla="*/ 5195707 h 5771212"/>
              <a:gd name="connsiteX5" fmla="*/ 10581074 w 11156579"/>
              <a:gd name="connsiteY5" fmla="*/ 5771212 h 5771212"/>
              <a:gd name="connsiteX6" fmla="*/ 575505 w 11156579"/>
              <a:gd name="connsiteY6" fmla="*/ 5771212 h 5771212"/>
              <a:gd name="connsiteX7" fmla="*/ 0 w 11156579"/>
              <a:gd name="connsiteY7" fmla="*/ 5195707 h 5771212"/>
              <a:gd name="connsiteX8" fmla="*/ 0 w 11156579"/>
              <a:gd name="connsiteY8" fmla="*/ 575505 h 577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56579" h="5771212" fill="none" extrusionOk="0">
                <a:moveTo>
                  <a:pt x="0" y="575505"/>
                </a:moveTo>
                <a:cubicBezTo>
                  <a:pt x="1391" y="295306"/>
                  <a:pt x="269099" y="19194"/>
                  <a:pt x="575505" y="0"/>
                </a:cubicBezTo>
                <a:cubicBezTo>
                  <a:pt x="4314605" y="72427"/>
                  <a:pt x="6700019" y="61419"/>
                  <a:pt x="10581074" y="0"/>
                </a:cubicBezTo>
                <a:cubicBezTo>
                  <a:pt x="10895556" y="-23137"/>
                  <a:pt x="11141798" y="253191"/>
                  <a:pt x="11156579" y="575505"/>
                </a:cubicBezTo>
                <a:cubicBezTo>
                  <a:pt x="11257455" y="2689347"/>
                  <a:pt x="11049266" y="3245450"/>
                  <a:pt x="11156579" y="5195707"/>
                </a:cubicBezTo>
                <a:cubicBezTo>
                  <a:pt x="11158566" y="5503465"/>
                  <a:pt x="10862491" y="5730378"/>
                  <a:pt x="10581074" y="5771212"/>
                </a:cubicBezTo>
                <a:cubicBezTo>
                  <a:pt x="7763961" y="5801039"/>
                  <a:pt x="2525965" y="5691906"/>
                  <a:pt x="575505" y="5771212"/>
                </a:cubicBezTo>
                <a:cubicBezTo>
                  <a:pt x="282409" y="5768415"/>
                  <a:pt x="-25547" y="5518602"/>
                  <a:pt x="0" y="5195707"/>
                </a:cubicBezTo>
                <a:cubicBezTo>
                  <a:pt x="50037" y="3792979"/>
                  <a:pt x="770" y="1817633"/>
                  <a:pt x="0" y="575505"/>
                </a:cubicBezTo>
                <a:close/>
              </a:path>
              <a:path w="11156579" h="5771212" stroke="0" extrusionOk="0">
                <a:moveTo>
                  <a:pt x="0" y="575505"/>
                </a:moveTo>
                <a:cubicBezTo>
                  <a:pt x="43432" y="269501"/>
                  <a:pt x="264371" y="13977"/>
                  <a:pt x="575505" y="0"/>
                </a:cubicBezTo>
                <a:cubicBezTo>
                  <a:pt x="5289948" y="123000"/>
                  <a:pt x="9461743" y="-96860"/>
                  <a:pt x="10581074" y="0"/>
                </a:cubicBezTo>
                <a:cubicBezTo>
                  <a:pt x="10852603" y="-35298"/>
                  <a:pt x="11169514" y="231584"/>
                  <a:pt x="11156579" y="575505"/>
                </a:cubicBezTo>
                <a:cubicBezTo>
                  <a:pt x="11159752" y="2561208"/>
                  <a:pt x="11250846" y="3126348"/>
                  <a:pt x="11156579" y="5195707"/>
                </a:cubicBezTo>
                <a:cubicBezTo>
                  <a:pt x="11146237" y="5517297"/>
                  <a:pt x="10865112" y="5765679"/>
                  <a:pt x="10581074" y="5771212"/>
                </a:cubicBezTo>
                <a:cubicBezTo>
                  <a:pt x="5963663" y="5610505"/>
                  <a:pt x="4299657" y="5810879"/>
                  <a:pt x="575505" y="5771212"/>
                </a:cubicBezTo>
                <a:cubicBezTo>
                  <a:pt x="251694" y="5770007"/>
                  <a:pt x="-4503" y="5511510"/>
                  <a:pt x="0" y="5195707"/>
                </a:cubicBezTo>
                <a:cubicBezTo>
                  <a:pt x="32216" y="4538786"/>
                  <a:pt x="57206" y="1522430"/>
                  <a:pt x="0" y="575505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9972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394055C-E7B0-48D4-9E06-2DF8431AABC6}"/>
              </a:ext>
            </a:extLst>
          </p:cNvPr>
          <p:cNvGrpSpPr/>
          <p:nvPr/>
        </p:nvGrpSpPr>
        <p:grpSpPr>
          <a:xfrm>
            <a:off x="1058057" y="740525"/>
            <a:ext cx="6293719" cy="707886"/>
            <a:chOff x="619432" y="471948"/>
            <a:chExt cx="6293719" cy="70788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50D37BB-361C-4428-A028-36891C219559}"/>
                </a:ext>
              </a:extLst>
            </p:cNvPr>
            <p:cNvSpPr/>
            <p:nvPr/>
          </p:nvSpPr>
          <p:spPr>
            <a:xfrm>
              <a:off x="619432" y="471948"/>
              <a:ext cx="688258" cy="639097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BB27E04-1FE0-4FD9-A3BB-0A7664A51680}"/>
                </a:ext>
              </a:extLst>
            </p:cNvPr>
            <p:cNvSpPr txBox="1"/>
            <p:nvPr/>
          </p:nvSpPr>
          <p:spPr>
            <a:xfrm>
              <a:off x="1307690" y="471948"/>
              <a:ext cx="56054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Chọn câu trả lời đúng?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FE269DC-E226-4B79-80AD-94E05EEA55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782" b="58099" l="18069" r="92056">
                        <a14:foregroundMark x1="18146" y1="34341" x2="18614" y2="40173"/>
                        <a14:foregroundMark x1="36215" y1="26782" x2="43224" y2="27430"/>
                        <a14:foregroundMark x1="52804" y1="26782" x2="52804" y2="26782"/>
                        <a14:foregroundMark x1="41589" y1="44168" x2="44393" y2="45572"/>
                        <a14:foregroundMark x1="42290" y1="58135" x2="41121" y2="57271"/>
                        <a14:foregroundMark x1="92056" y1="45248" x2="92056" y2="452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8" t="24385" b="39454"/>
          <a:stretch/>
        </p:blipFill>
        <p:spPr>
          <a:xfrm>
            <a:off x="8805672" y="3213225"/>
            <a:ext cx="1819346" cy="16023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911AF9-2C4B-4D2E-8472-44EAC6D8B1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646" b="57487" l="19860" r="90576">
                        <a14:foregroundMark x1="24299" y1="33189" x2="23832" y2="40209"/>
                        <a14:foregroundMark x1="39564" y1="27646" x2="43069" y2="27646"/>
                        <a14:foregroundMark x1="54751" y1="27646" x2="54751" y2="27646"/>
                        <a14:foregroundMark x1="24065" y1="32469" x2="24065" y2="32469"/>
                        <a14:foregroundMark x1="20872" y1="35349" x2="20872" y2="35349"/>
                        <a14:foregroundMark x1="19860" y1="39525" x2="19860" y2="39525"/>
                        <a14:foregroundMark x1="40810" y1="44456" x2="50234" y2="46760"/>
                        <a14:foregroundMark x1="55997" y1="46544" x2="63941" y2="48308"/>
                        <a14:foregroundMark x1="63941" y1="48308" x2="81153" y2="48848"/>
                        <a14:foregroundMark x1="81153" y1="48848" x2="88162" y2="48632"/>
                        <a14:foregroundMark x1="90654" y1="47228" x2="89174" y2="45284"/>
                        <a14:foregroundMark x1="43302" y1="57487" x2="49922" y2="55436"/>
                        <a14:foregroundMark x1="49922" y1="55436" x2="50000" y2="554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46" t="26228" r="4732" b="40985"/>
          <a:stretch/>
        </p:blipFill>
        <p:spPr>
          <a:xfrm>
            <a:off x="8631936" y="1845364"/>
            <a:ext cx="1517326" cy="138128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58ED5E5-EF7A-076F-1001-61563B9C1A95}"/>
              </a:ext>
            </a:extLst>
          </p:cNvPr>
          <p:cNvSpPr txBox="1"/>
          <p:nvPr/>
        </p:nvSpPr>
        <p:spPr>
          <a:xfrm>
            <a:off x="704088" y="1655064"/>
            <a:ext cx="8631936" cy="5196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lphaLcParenR"/>
            </a:pPr>
            <a:r>
              <a:rPr lang="fr-FR" sz="2800" b="1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fr-FR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2800" b="1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fr-FR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1 508 </a:t>
            </a:r>
            <a:r>
              <a:rPr lang="fr-FR" sz="2800" b="1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fr-FR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6 là:</a:t>
            </a:r>
          </a:p>
          <a:p>
            <a:pPr marL="342900" indent="-342900">
              <a:lnSpc>
                <a:spcPct val="150000"/>
              </a:lnSpc>
              <a:buAutoNum type="alphaUcPeriod"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9 048</a:t>
            </a:r>
            <a:r>
              <a:rPr lang="fr-FR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B. 6 048</a:t>
            </a:r>
            <a:r>
              <a:rPr lang="fr-FR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C. 9 008</a:t>
            </a:r>
            <a:r>
              <a:rPr lang="fr-FR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D. 9 042</a:t>
            </a:r>
            <a:endParaRPr lang="fr-FR" sz="2800" b="1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b) Thương của 35 145 và 5 là:</a:t>
            </a:r>
            <a:endParaRPr lang="en-US" sz="2800" b="1" i="0" dirty="0">
              <a:solidFill>
                <a:srgbClr val="00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A. 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729              B. </a:t>
            </a:r>
            <a:r>
              <a:rPr lang="en-US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7 029            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C. 7 092           D. 7 026</a:t>
            </a:r>
          </a:p>
          <a:p>
            <a:pPr>
              <a:lnSpc>
                <a:spcPct val="150000"/>
              </a:lnSpc>
            </a:pP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c) </a:t>
            </a:r>
            <a:r>
              <a:rPr lang="en-US" sz="2800" b="1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27 180 : (3 x 2) </a:t>
            </a:r>
            <a:r>
              <a:rPr lang="en-US" sz="2800" b="1" i="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800" b="1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A. 9 060         B. 18 120           C. 960                D. 4 530</a:t>
            </a:r>
            <a:endParaRPr lang="fr-FR" sz="2800" b="1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50000"/>
              </a:lnSpc>
            </a:pPr>
            <a:endParaRPr lang="fr-FR" sz="2800" b="1" i="0" dirty="0">
              <a:solidFill>
                <a:srgbClr val="00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50000"/>
              </a:lnSpc>
            </a:pPr>
            <a:endParaRPr lang="en-US" sz="28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9750051-12B1-101C-0F0F-CE14A520634E}"/>
              </a:ext>
            </a:extLst>
          </p:cNvPr>
          <p:cNvSpPr/>
          <p:nvPr/>
        </p:nvSpPr>
        <p:spPr>
          <a:xfrm>
            <a:off x="658368" y="2450592"/>
            <a:ext cx="484632" cy="5212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439D418-E057-5BEC-2298-50D8D6E11901}"/>
              </a:ext>
            </a:extLst>
          </p:cNvPr>
          <p:cNvSpPr/>
          <p:nvPr/>
        </p:nvSpPr>
        <p:spPr>
          <a:xfrm>
            <a:off x="2862072" y="3749040"/>
            <a:ext cx="484632" cy="5212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5C25B24-6C80-2DA9-551A-CFB226DAF47D}"/>
              </a:ext>
            </a:extLst>
          </p:cNvPr>
          <p:cNvSpPr/>
          <p:nvPr/>
        </p:nvSpPr>
        <p:spPr>
          <a:xfrm>
            <a:off x="7333488" y="5020056"/>
            <a:ext cx="484632" cy="5212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41D37FF-1A6C-FD32-7E36-F89FB268234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739" b="38553" l="14097" r="90421">
                        <a14:foregroundMark x1="14330" y1="28186" x2="16667" y2="27106"/>
                        <a14:foregroundMark x1="51558" y1="35349" x2="54517" y2="36645"/>
                        <a14:foregroundMark x1="60125" y1="36537" x2="60125" y2="38553"/>
                        <a14:foregroundMark x1="52570" y1="9323" x2="68536" y2="9323"/>
                        <a14:foregroundMark x1="59735" y1="8027" x2="59735" y2="8027"/>
                        <a14:foregroundMark x1="59735" y1="7739" x2="59735" y2="77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32" t="6884" b="59871"/>
          <a:stretch/>
        </p:blipFill>
        <p:spPr>
          <a:xfrm>
            <a:off x="8677656" y="4711662"/>
            <a:ext cx="1819762" cy="142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8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Cafe or cafeteria interior cartoon Royalty Free Vector Image">
            <a:extLst>
              <a:ext uri="{FF2B5EF4-FFF2-40B4-BE49-F238E27FC236}">
                <a16:creationId xmlns:a16="http://schemas.microsoft.com/office/drawing/2014/main" id="{911EFE5C-E5ED-4E01-AC96-3F550CCE5F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5" b="29919"/>
          <a:stretch/>
        </p:blipFill>
        <p:spPr bwMode="auto">
          <a:xfrm flipH="1">
            <a:off x="-23858" y="5396"/>
            <a:ext cx="12215857" cy="685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9">
            <a:extLst>
              <a:ext uri="{FF2B5EF4-FFF2-40B4-BE49-F238E27FC236}">
                <a16:creationId xmlns:a16="http://schemas.microsoft.com/office/drawing/2014/main" id="{769A258A-7215-4C8D-BB67-F2D56FF7B436}"/>
              </a:ext>
            </a:extLst>
          </p:cNvPr>
          <p:cNvSpPr/>
          <p:nvPr/>
        </p:nvSpPr>
        <p:spPr>
          <a:xfrm>
            <a:off x="554637" y="464696"/>
            <a:ext cx="10912838" cy="5771212"/>
          </a:xfrm>
          <a:custGeom>
            <a:avLst/>
            <a:gdLst>
              <a:gd name="connsiteX0" fmla="*/ 0 w 10912838"/>
              <a:gd name="connsiteY0" fmla="*/ 575505 h 5771212"/>
              <a:gd name="connsiteX1" fmla="*/ 575505 w 10912838"/>
              <a:gd name="connsiteY1" fmla="*/ 0 h 5771212"/>
              <a:gd name="connsiteX2" fmla="*/ 10337333 w 10912838"/>
              <a:gd name="connsiteY2" fmla="*/ 0 h 5771212"/>
              <a:gd name="connsiteX3" fmla="*/ 10912838 w 10912838"/>
              <a:gd name="connsiteY3" fmla="*/ 575505 h 5771212"/>
              <a:gd name="connsiteX4" fmla="*/ 10912838 w 10912838"/>
              <a:gd name="connsiteY4" fmla="*/ 5195707 h 5771212"/>
              <a:gd name="connsiteX5" fmla="*/ 10337333 w 10912838"/>
              <a:gd name="connsiteY5" fmla="*/ 5771212 h 5771212"/>
              <a:gd name="connsiteX6" fmla="*/ 575505 w 10912838"/>
              <a:gd name="connsiteY6" fmla="*/ 5771212 h 5771212"/>
              <a:gd name="connsiteX7" fmla="*/ 0 w 10912838"/>
              <a:gd name="connsiteY7" fmla="*/ 5195707 h 5771212"/>
              <a:gd name="connsiteX8" fmla="*/ 0 w 10912838"/>
              <a:gd name="connsiteY8" fmla="*/ 575505 h 577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12838" h="5771212" fill="none" extrusionOk="0">
                <a:moveTo>
                  <a:pt x="0" y="575505"/>
                </a:moveTo>
                <a:cubicBezTo>
                  <a:pt x="1391" y="295306"/>
                  <a:pt x="269099" y="19194"/>
                  <a:pt x="575505" y="0"/>
                </a:cubicBezTo>
                <a:cubicBezTo>
                  <a:pt x="2813156" y="72427"/>
                  <a:pt x="5944408" y="61419"/>
                  <a:pt x="10337333" y="0"/>
                </a:cubicBezTo>
                <a:cubicBezTo>
                  <a:pt x="10651815" y="-23137"/>
                  <a:pt x="10898057" y="253191"/>
                  <a:pt x="10912838" y="575505"/>
                </a:cubicBezTo>
                <a:cubicBezTo>
                  <a:pt x="11013714" y="2689347"/>
                  <a:pt x="10805525" y="3245450"/>
                  <a:pt x="10912838" y="5195707"/>
                </a:cubicBezTo>
                <a:cubicBezTo>
                  <a:pt x="10914825" y="5503465"/>
                  <a:pt x="10618750" y="5730378"/>
                  <a:pt x="10337333" y="5771212"/>
                </a:cubicBezTo>
                <a:cubicBezTo>
                  <a:pt x="7174141" y="5801039"/>
                  <a:pt x="5455740" y="5691906"/>
                  <a:pt x="575505" y="5771212"/>
                </a:cubicBezTo>
                <a:cubicBezTo>
                  <a:pt x="282409" y="5768415"/>
                  <a:pt x="-25547" y="5518602"/>
                  <a:pt x="0" y="5195707"/>
                </a:cubicBezTo>
                <a:cubicBezTo>
                  <a:pt x="50037" y="3792979"/>
                  <a:pt x="770" y="1817633"/>
                  <a:pt x="0" y="575505"/>
                </a:cubicBezTo>
                <a:close/>
              </a:path>
              <a:path w="10912838" h="5771212" stroke="0" extrusionOk="0">
                <a:moveTo>
                  <a:pt x="0" y="575505"/>
                </a:moveTo>
                <a:cubicBezTo>
                  <a:pt x="43432" y="269501"/>
                  <a:pt x="264371" y="13977"/>
                  <a:pt x="575505" y="0"/>
                </a:cubicBezTo>
                <a:cubicBezTo>
                  <a:pt x="2140813" y="123000"/>
                  <a:pt x="6307705" y="-96860"/>
                  <a:pt x="10337333" y="0"/>
                </a:cubicBezTo>
                <a:cubicBezTo>
                  <a:pt x="10608862" y="-35298"/>
                  <a:pt x="10925773" y="231584"/>
                  <a:pt x="10912838" y="575505"/>
                </a:cubicBezTo>
                <a:cubicBezTo>
                  <a:pt x="10916011" y="2561208"/>
                  <a:pt x="11007105" y="3126348"/>
                  <a:pt x="10912838" y="5195707"/>
                </a:cubicBezTo>
                <a:cubicBezTo>
                  <a:pt x="10902496" y="5517297"/>
                  <a:pt x="10621371" y="5765679"/>
                  <a:pt x="10337333" y="5771212"/>
                </a:cubicBezTo>
                <a:cubicBezTo>
                  <a:pt x="9210308" y="5610505"/>
                  <a:pt x="2520347" y="5810879"/>
                  <a:pt x="575505" y="5771212"/>
                </a:cubicBezTo>
                <a:cubicBezTo>
                  <a:pt x="251694" y="5770007"/>
                  <a:pt x="-4503" y="5511510"/>
                  <a:pt x="0" y="5195707"/>
                </a:cubicBezTo>
                <a:cubicBezTo>
                  <a:pt x="32216" y="4538786"/>
                  <a:pt x="57206" y="1522430"/>
                  <a:pt x="0" y="575505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9972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B79B1BE-E201-4239-82CA-862E9AC08E36}"/>
              </a:ext>
            </a:extLst>
          </p:cNvPr>
          <p:cNvSpPr/>
          <p:nvPr/>
        </p:nvSpPr>
        <p:spPr>
          <a:xfrm>
            <a:off x="1518664" y="528684"/>
            <a:ext cx="6383644" cy="639098"/>
          </a:xfrm>
          <a:prstGeom prst="rect">
            <a:avLst/>
          </a:prstGeom>
          <a:solidFill>
            <a:srgbClr val="FFFFCC">
              <a:alpha val="86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50D37BB-361C-4428-A028-36891C219559}"/>
              </a:ext>
            </a:extLst>
          </p:cNvPr>
          <p:cNvSpPr/>
          <p:nvPr/>
        </p:nvSpPr>
        <p:spPr>
          <a:xfrm>
            <a:off x="788533" y="510397"/>
            <a:ext cx="688258" cy="63909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2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0A6E14-AE88-44EC-9F9D-DEFB5464D4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87" b="38805" l="18614" r="79673">
                        <a14:foregroundMark x1="21184" y1="22102" x2="25000" y2="24910"/>
                        <a14:foregroundMark x1="25000" y1="24910" x2="25078" y2="24910"/>
                        <a14:foregroundMark x1="45249" y1="23290" x2="50857" y2="25306"/>
                        <a14:foregroundMark x1="79673" y1="20878" x2="77960" y2="23290"/>
                        <a14:foregroundMark x1="51947" y1="9071" x2="47352" y2="9071"/>
                        <a14:foregroundMark x1="52570" y1="38805" x2="54283" y2="37905"/>
                        <a14:foregroundMark x1="18614" y1="23182" x2="18614" y2="23182"/>
                        <a14:foregroundMark x1="49143" y1="8387" x2="49143" y2="8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36" t="6776" r="15792" b="59126"/>
          <a:stretch/>
        </p:blipFill>
        <p:spPr>
          <a:xfrm>
            <a:off x="0" y="5602622"/>
            <a:ext cx="1166858" cy="12553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BD7168-5A9E-459A-8C31-47D419EBCA3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783" b="39957" l="9969" r="89875">
                        <a14:foregroundMark x1="47274" y1="8819" x2="55763" y2="9971"/>
                        <a14:foregroundMark x1="42056" y1="39273" x2="56620" y2="39957"/>
                        <a14:backgroundMark x1="23676" y1="14219" x2="25545" y2="29410"/>
                        <a14:backgroundMark x1="25545" y1="29410" x2="27414" y2="32145"/>
                        <a14:backgroundMark x1="36604" y1="8711" x2="20639" y2="18790"/>
                        <a14:backgroundMark x1="20639" y1="18790" x2="18146" y2="22138"/>
                        <a14:backgroundMark x1="18146" y1="22138" x2="18069" y2="25414"/>
                        <a14:backgroundMark x1="18069" y1="25414" x2="20717" y2="28438"/>
                        <a14:backgroundMark x1="20717" y1="28438" x2="38474" y2="38301"/>
                        <a14:backgroundMark x1="69548" y1="34557" x2="88474" y2="19762"/>
                        <a14:backgroundMark x1="88474" y1="19762" x2="89174" y2="18467"/>
                        <a14:backgroundMark x1="67290" y1="8603" x2="80763" y2="16379"/>
                        <a14:backgroundMark x1="80763" y1="16379" x2="85826" y2="22318"/>
                        <a14:backgroundMark x1="59735" y1="33297" x2="66121" y2="35781"/>
                        <a14:backgroundMark x1="66121" y1="35781" x2="74922" y2="36969"/>
                        <a14:backgroundMark x1="74922" y1="36969" x2="76636" y2="36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83" b="58909"/>
          <a:stretch/>
        </p:blipFill>
        <p:spPr>
          <a:xfrm>
            <a:off x="9033566" y="3515178"/>
            <a:ext cx="3736928" cy="27657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B9BBEAA-AE75-496D-BD45-6D03E53B7CDC}"/>
              </a:ext>
            </a:extLst>
          </p:cNvPr>
          <p:cNvSpPr txBox="1"/>
          <p:nvPr/>
        </p:nvSpPr>
        <p:spPr>
          <a:xfrm>
            <a:off x="1646679" y="547228"/>
            <a:ext cx="7386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Tính giá trị của biểu thức: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5925C84-5A62-C77F-330C-114EBABD00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455486"/>
              </p:ext>
            </p:extLst>
          </p:nvPr>
        </p:nvGraphicFramePr>
        <p:xfrm>
          <a:off x="905256" y="1440974"/>
          <a:ext cx="10396728" cy="2438400"/>
        </p:xfrm>
        <a:graphic>
          <a:graphicData uri="http://schemas.openxmlformats.org/drawingml/2006/table">
            <a:tbl>
              <a:tblPr/>
              <a:tblGrid>
                <a:gridCol w="5198364">
                  <a:extLst>
                    <a:ext uri="{9D8B030D-6E8A-4147-A177-3AD203B41FA5}">
                      <a16:colId xmlns:a16="http://schemas.microsoft.com/office/drawing/2014/main" val="3119646960"/>
                    </a:ext>
                  </a:extLst>
                </a:gridCol>
                <a:gridCol w="5198364">
                  <a:extLst>
                    <a:ext uri="{9D8B030D-6E8A-4147-A177-3AD203B41FA5}">
                      <a16:colId xmlns:a16="http://schemas.microsoft.com/office/drawing/2014/main" val="20907077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514350" indent="-514350" algn="just" fontAlgn="t">
                        <a:buAutoNum type="alphaLcParenR"/>
                      </a:pPr>
                      <a:r>
                        <a:rPr lang="pt-BR" sz="32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(6 000 + 3 000) x 5</a:t>
                      </a:r>
                    </a:p>
                    <a:p>
                      <a:pPr marL="514350" indent="-514350" algn="just" fontAlgn="t">
                        <a:buAutoNum type="alphaLcParenR"/>
                      </a:pPr>
                      <a:endParaRPr lang="pt-BR" sz="32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indent="0" algn="just" fontAlgn="t">
                        <a:buNone/>
                      </a:pPr>
                      <a:endParaRPr lang="pt-BR" sz="32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indent="0" algn="just" fontAlgn="t">
                        <a:buNone/>
                      </a:pPr>
                      <a:endParaRPr lang="pt-BR" sz="3200" b="1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pl-PL" sz="32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b) 18 000 : 6 x 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207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fontAlgn="t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c) (40 000 – 5 000) : 7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d) 7 000 x (2 x 3)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31957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6719612-5E7B-21C7-046C-41B14E31A491}"/>
              </a:ext>
            </a:extLst>
          </p:cNvPr>
          <p:cNvSpPr txBox="1"/>
          <p:nvPr/>
        </p:nvSpPr>
        <p:spPr>
          <a:xfrm>
            <a:off x="1078992" y="2039112"/>
            <a:ext cx="3858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9 000 × 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9B9F64-E76C-FB2D-BAB0-A0A65051D0AA}"/>
              </a:ext>
            </a:extLst>
          </p:cNvPr>
          <p:cNvSpPr txBox="1"/>
          <p:nvPr/>
        </p:nvSpPr>
        <p:spPr>
          <a:xfrm>
            <a:off x="1078992" y="2578608"/>
            <a:ext cx="3858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45 000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DFA3B1-2C48-B4C7-7800-CA45F827EC5F}"/>
              </a:ext>
            </a:extLst>
          </p:cNvPr>
          <p:cNvSpPr txBox="1"/>
          <p:nvPr/>
        </p:nvSpPr>
        <p:spPr>
          <a:xfrm>
            <a:off x="6108192" y="1975104"/>
            <a:ext cx="3858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3 000 × 3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1803B4-AE6A-CF66-C1AF-AED86182A0CB}"/>
              </a:ext>
            </a:extLst>
          </p:cNvPr>
          <p:cNvSpPr txBox="1"/>
          <p:nvPr/>
        </p:nvSpPr>
        <p:spPr>
          <a:xfrm>
            <a:off x="6108192" y="2514600"/>
            <a:ext cx="3858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9 000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18ECA9-2D04-0059-14B1-78DCA68DBEA5}"/>
              </a:ext>
            </a:extLst>
          </p:cNvPr>
          <p:cNvSpPr txBox="1"/>
          <p:nvPr/>
        </p:nvSpPr>
        <p:spPr>
          <a:xfrm>
            <a:off x="1069848" y="3904488"/>
            <a:ext cx="3858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35 000 : 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536566-A9BF-F5C5-211A-EB85B9C6246C}"/>
              </a:ext>
            </a:extLst>
          </p:cNvPr>
          <p:cNvSpPr txBox="1"/>
          <p:nvPr/>
        </p:nvSpPr>
        <p:spPr>
          <a:xfrm>
            <a:off x="1069848" y="4443984"/>
            <a:ext cx="3858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5 000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733BC8-2C75-449C-34D0-EC1B1A21AE66}"/>
              </a:ext>
            </a:extLst>
          </p:cNvPr>
          <p:cNvSpPr txBox="1"/>
          <p:nvPr/>
        </p:nvSpPr>
        <p:spPr>
          <a:xfrm>
            <a:off x="6163056" y="3922776"/>
            <a:ext cx="3858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7 000 x 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8A4BC9-E89B-08A6-1648-E0427F2C4C83}"/>
              </a:ext>
            </a:extLst>
          </p:cNvPr>
          <p:cNvSpPr txBox="1"/>
          <p:nvPr/>
        </p:nvSpPr>
        <p:spPr>
          <a:xfrm>
            <a:off x="6163056" y="4462272"/>
            <a:ext cx="3858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42 000</a:t>
            </a:r>
          </a:p>
        </p:txBody>
      </p:sp>
    </p:spTree>
    <p:extLst>
      <p:ext uri="{BB962C8B-B14F-4D97-AF65-F5344CB8AC3E}">
        <p14:creationId xmlns:p14="http://schemas.microsoft.com/office/powerpoint/2010/main" val="199530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th Lesson by Slidesgo">
  <a:themeElements>
    <a:clrScheme name="Simple Light">
      <a:dk1>
        <a:srgbClr val="3C1A32"/>
      </a:dk1>
      <a:lt1>
        <a:srgbClr val="582F4E"/>
      </a:lt1>
      <a:dk2>
        <a:srgbClr val="B872AE"/>
      </a:dk2>
      <a:lt2>
        <a:srgbClr val="8F5889"/>
      </a:lt2>
      <a:accent1>
        <a:srgbClr val="FFC715"/>
      </a:accent1>
      <a:accent2>
        <a:srgbClr val="F9A320"/>
      </a:accent2>
      <a:accent3>
        <a:srgbClr val="EE4524"/>
      </a:accent3>
      <a:accent4>
        <a:srgbClr val="FFFFFF"/>
      </a:accent4>
      <a:accent5>
        <a:srgbClr val="73C3B4"/>
      </a:accent5>
      <a:accent6>
        <a:srgbClr val="36A289"/>
      </a:accent6>
      <a:hlink>
        <a:srgbClr val="B872A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547</Words>
  <Application>Microsoft Office PowerPoint</Application>
  <PresentationFormat>Widescreen</PresentationFormat>
  <Paragraphs>90</Paragraphs>
  <Slides>15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Comfortaa</vt:lpstr>
      <vt:lpstr>Arial</vt:lpstr>
      <vt:lpstr>Calibri</vt:lpstr>
      <vt:lpstr>Cambria</vt:lpstr>
      <vt:lpstr>1_Office Theme</vt:lpstr>
      <vt:lpstr>Math Lesson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20</cp:revision>
  <dcterms:created xsi:type="dcterms:W3CDTF">2023-02-07T09:28:03Z</dcterms:created>
  <dcterms:modified xsi:type="dcterms:W3CDTF">2026-03-26T01:32:10Z</dcterms:modified>
</cp:coreProperties>
</file>